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4801" r:id="rId4"/>
  </p:sldMasterIdLst>
  <p:notesMasterIdLst>
    <p:notesMasterId r:id="rId8"/>
  </p:notesMasterIdLst>
  <p:handoutMasterIdLst>
    <p:handoutMasterId r:id="rId9"/>
  </p:handoutMasterIdLst>
  <p:sldIdLst>
    <p:sldId id="260" r:id="rId5"/>
    <p:sldId id="2141411353" r:id="rId6"/>
    <p:sldId id="353" r:id="rId7"/>
  </p:sldIdLst>
  <p:sldSz cx="10693400" cy="7561263"/>
  <p:notesSz cx="6888163" cy="10018713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900" kern="1200">
        <a:solidFill>
          <a:srgbClr val="000000"/>
        </a:solidFill>
        <a:latin typeface="EYInterstate Light" pitchFamily="2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900" kern="1200">
        <a:solidFill>
          <a:srgbClr val="000000"/>
        </a:solidFill>
        <a:latin typeface="EYInterstate Light" pitchFamily="2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900" kern="1200">
        <a:solidFill>
          <a:srgbClr val="000000"/>
        </a:solidFill>
        <a:latin typeface="EYInterstate Light" pitchFamily="2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900" kern="1200">
        <a:solidFill>
          <a:srgbClr val="000000"/>
        </a:solidFill>
        <a:latin typeface="EYInterstate Light" pitchFamily="2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900" kern="1200">
        <a:solidFill>
          <a:srgbClr val="000000"/>
        </a:solidFill>
        <a:latin typeface="EYInterstate Light" pitchFamily="2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900" kern="1200">
        <a:solidFill>
          <a:srgbClr val="000000"/>
        </a:solidFill>
        <a:latin typeface="EYInterstate Light" pitchFamily="2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900" kern="1200">
        <a:solidFill>
          <a:srgbClr val="000000"/>
        </a:solidFill>
        <a:latin typeface="EYInterstate Light" pitchFamily="2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900" kern="1200">
        <a:solidFill>
          <a:srgbClr val="000000"/>
        </a:solidFill>
        <a:latin typeface="EYInterstate Light" pitchFamily="2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900" kern="1200">
        <a:solidFill>
          <a:srgbClr val="000000"/>
        </a:solidFill>
        <a:latin typeface="EYInterstate Light" pitchFamily="2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roshi Ogawa" initials="HO" lastIdx="1" clrIdx="0">
    <p:extLst>
      <p:ext uri="{19B8F6BF-5375-455C-9EA6-DF929625EA0E}">
        <p15:presenceInfo xmlns:p15="http://schemas.microsoft.com/office/powerpoint/2012/main" userId="S::Hiroshi.Ogawa2@jp.ey.com::3a3bf3ee-b8dc-49a8-a991-a7bba2d38bee" providerId="AD"/>
      </p:ext>
    </p:extLst>
  </p:cmAuthor>
  <p:cmAuthor id="2" name="Mitsuhiro Sugata" initials="MS" lastIdx="1" clrIdx="1">
    <p:extLst>
      <p:ext uri="{19B8F6BF-5375-455C-9EA6-DF929625EA0E}">
        <p15:presenceInfo xmlns:p15="http://schemas.microsoft.com/office/powerpoint/2012/main" userId="S::Mitsuhiro.Sugata@jp.ey.com::4b5ae93c-6f61-479c-967c-7c5f6c31b2c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DDDDDD"/>
    <a:srgbClr val="724BC3"/>
    <a:srgbClr val="FF3399"/>
    <a:srgbClr val="2E2E38"/>
    <a:srgbClr val="7474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29743F-13C0-02A7-B570-A3800974B31A}" v="213" dt="2025-02-10T12:37:35.4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7CE84F3-28C3-443E-9E96-99CF82512B78}" styleName="濃色スタイル 1 - アクセント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07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56"/>
        <p:guide pos="217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道脇みちよ" userId="S::michiyo.michiwaki@nagareyamatd.onmicrosoft.com::8b4ca309-b71b-470d-af22-5cd16c15adf6" providerId="AD" clId="Web-{9A29743F-13C0-02A7-B570-A3800974B31A}"/>
    <pc:docChg chg="modSld">
      <pc:chgData name="道脇みちよ" userId="S::michiyo.michiwaki@nagareyamatd.onmicrosoft.com::8b4ca309-b71b-470d-af22-5cd16c15adf6" providerId="AD" clId="Web-{9A29743F-13C0-02A7-B570-A3800974B31A}" dt="2025-02-10T12:37:35.403" v="212" actId="14100"/>
      <pc:docMkLst>
        <pc:docMk/>
      </pc:docMkLst>
      <pc:sldChg chg="addSp modSp">
        <pc:chgData name="道脇みちよ" userId="S::michiyo.michiwaki@nagareyamatd.onmicrosoft.com::8b4ca309-b71b-470d-af22-5cd16c15adf6" providerId="AD" clId="Web-{9A29743F-13C0-02A7-B570-A3800974B31A}" dt="2025-02-10T12:37:35.403" v="212" actId="14100"/>
        <pc:sldMkLst>
          <pc:docMk/>
          <pc:sldMk cId="8348911" sldId="353"/>
        </pc:sldMkLst>
        <pc:spChg chg="mod">
          <ac:chgData name="道脇みちよ" userId="S::michiyo.michiwaki@nagareyamatd.onmicrosoft.com::8b4ca309-b71b-470d-af22-5cd16c15adf6" providerId="AD" clId="Web-{9A29743F-13C0-02A7-B570-A3800974B31A}" dt="2025-02-10T12:32:58.081" v="196" actId="14100"/>
          <ac:spMkLst>
            <pc:docMk/>
            <pc:sldMk cId="8348911" sldId="353"/>
            <ac:spMk id="3" creationId="{579F77AF-3BD7-45FB-BAB8-E0B2A6AAC95B}"/>
          </ac:spMkLst>
        </pc:spChg>
        <pc:spChg chg="mod">
          <ac:chgData name="道脇みちよ" userId="S::michiyo.michiwaki@nagareyamatd.onmicrosoft.com::8b4ca309-b71b-470d-af22-5cd16c15adf6" providerId="AD" clId="Web-{9A29743F-13C0-02A7-B570-A3800974B31A}" dt="2025-02-10T12:34:23.756" v="204" actId="20577"/>
          <ac:spMkLst>
            <pc:docMk/>
            <pc:sldMk cId="8348911" sldId="353"/>
            <ac:spMk id="4" creationId="{4A88997A-C48E-4D6D-9356-B9D37E1D90CF}"/>
          </ac:spMkLst>
        </pc:spChg>
        <pc:spChg chg="mod">
          <ac:chgData name="道脇みちよ" userId="S::michiyo.michiwaki@nagareyamatd.onmicrosoft.com::8b4ca309-b71b-470d-af22-5cd16c15adf6" providerId="AD" clId="Web-{9A29743F-13C0-02A7-B570-A3800974B31A}" dt="2025-02-10T12:37:35.403" v="212" actId="14100"/>
          <ac:spMkLst>
            <pc:docMk/>
            <pc:sldMk cId="8348911" sldId="353"/>
            <ac:spMk id="5" creationId="{EBADEEB8-42B0-4E18-8B66-A1D54140B405}"/>
          </ac:spMkLst>
        </pc:spChg>
        <pc:spChg chg="mod">
          <ac:chgData name="道脇みちよ" userId="S::michiyo.michiwaki@nagareyamatd.onmicrosoft.com::8b4ca309-b71b-470d-af22-5cd16c15adf6" providerId="AD" clId="Web-{9A29743F-13C0-02A7-B570-A3800974B31A}" dt="2025-02-10T12:34:14.662" v="201" actId="20577"/>
          <ac:spMkLst>
            <pc:docMk/>
            <pc:sldMk cId="8348911" sldId="353"/>
            <ac:spMk id="6" creationId="{D761421A-E2BA-4C07-AFF2-C24DEB3F9146}"/>
          </ac:spMkLst>
        </pc:spChg>
        <pc:spChg chg="add mod">
          <ac:chgData name="道脇みちよ" userId="S::michiyo.michiwaki@nagareyamatd.onmicrosoft.com::8b4ca309-b71b-470d-af22-5cd16c15adf6" providerId="AD" clId="Web-{9A29743F-13C0-02A7-B570-A3800974B31A}" dt="2025-02-10T12:36:08.697" v="211" actId="20577"/>
          <ac:spMkLst>
            <pc:docMk/>
            <pc:sldMk cId="8348911" sldId="353"/>
            <ac:spMk id="11" creationId="{99A1A3FD-A604-3BEC-7A12-E23B43EDC65D}"/>
          </ac:spMkLst>
        </pc:spChg>
      </pc:sldChg>
    </pc:docChg>
  </pc:docChgLst>
  <pc:docChgLst>
    <pc:chgData name="吉河智彦" userId="be2d03ca-d36f-4f54-8227-167cec0729cb" providerId="ADAL" clId="{D8FFA0E6-DAD8-4ADF-804B-3F1A0FC979BC}"/>
    <pc:docChg chg="delSld">
      <pc:chgData name="吉河智彦" userId="be2d03ca-d36f-4f54-8227-167cec0729cb" providerId="ADAL" clId="{D8FFA0E6-DAD8-4ADF-804B-3F1A0FC979BC}" dt="2025-02-09T13:33:27.085" v="1" actId="47"/>
      <pc:docMkLst>
        <pc:docMk/>
      </pc:docMkLst>
      <pc:sldChg chg="del">
        <pc:chgData name="吉河智彦" userId="be2d03ca-d36f-4f54-8227-167cec0729cb" providerId="ADAL" clId="{D8FFA0E6-DAD8-4ADF-804B-3F1A0FC979BC}" dt="2025-02-09T13:33:27.085" v="1" actId="47"/>
        <pc:sldMkLst>
          <pc:docMk/>
          <pc:sldMk cId="1319967642" sldId="2141411342"/>
        </pc:sldMkLst>
      </pc:sldChg>
      <pc:sldChg chg="del">
        <pc:chgData name="吉河智彦" userId="be2d03ca-d36f-4f54-8227-167cec0729cb" providerId="ADAL" clId="{D8FFA0E6-DAD8-4ADF-804B-3F1A0FC979BC}" dt="2025-02-09T13:33:05.806" v="0" actId="47"/>
        <pc:sldMkLst>
          <pc:docMk/>
          <pc:sldMk cId="1476299433" sldId="2141411343"/>
        </pc:sldMkLst>
      </pc:sldChg>
      <pc:sldChg chg="del">
        <pc:chgData name="吉河智彦" userId="be2d03ca-d36f-4f54-8227-167cec0729cb" providerId="ADAL" clId="{D8FFA0E6-DAD8-4ADF-804B-3F1A0FC979BC}" dt="2025-02-09T13:33:05.806" v="0" actId="47"/>
        <pc:sldMkLst>
          <pc:docMk/>
          <pc:sldMk cId="4185680475" sldId="2141411344"/>
        </pc:sldMkLst>
      </pc:sldChg>
      <pc:sldChg chg="del">
        <pc:chgData name="吉河智彦" userId="be2d03ca-d36f-4f54-8227-167cec0729cb" providerId="ADAL" clId="{D8FFA0E6-DAD8-4ADF-804B-3F1A0FC979BC}" dt="2025-02-09T13:33:05.806" v="0" actId="47"/>
        <pc:sldMkLst>
          <pc:docMk/>
          <pc:sldMk cId="1461737003" sldId="2141411345"/>
        </pc:sldMkLst>
      </pc:sldChg>
      <pc:sldChg chg="del">
        <pc:chgData name="吉河智彦" userId="be2d03ca-d36f-4f54-8227-167cec0729cb" providerId="ADAL" clId="{D8FFA0E6-DAD8-4ADF-804B-3F1A0FC979BC}" dt="2025-02-09T13:33:05.806" v="0" actId="47"/>
        <pc:sldMkLst>
          <pc:docMk/>
          <pc:sldMk cId="14072160" sldId="2141411347"/>
        </pc:sldMkLst>
      </pc:sldChg>
      <pc:sldChg chg="del">
        <pc:chgData name="吉河智彦" userId="be2d03ca-d36f-4f54-8227-167cec0729cb" providerId="ADAL" clId="{D8FFA0E6-DAD8-4ADF-804B-3F1A0FC979BC}" dt="2025-02-09T13:33:05.806" v="0" actId="47"/>
        <pc:sldMkLst>
          <pc:docMk/>
          <pc:sldMk cId="1595938902" sldId="2141411349"/>
        </pc:sldMkLst>
      </pc:sldChg>
      <pc:sldMasterChg chg="delSldLayout">
        <pc:chgData name="吉河智彦" userId="be2d03ca-d36f-4f54-8227-167cec0729cb" providerId="ADAL" clId="{D8FFA0E6-DAD8-4ADF-804B-3F1A0FC979BC}" dt="2025-02-09T13:33:27.085" v="1" actId="47"/>
        <pc:sldMasterMkLst>
          <pc:docMk/>
          <pc:sldMasterMk cId="437620746" sldId="2147484801"/>
        </pc:sldMasterMkLst>
        <pc:sldLayoutChg chg="del">
          <pc:chgData name="吉河智彦" userId="be2d03ca-d36f-4f54-8227-167cec0729cb" providerId="ADAL" clId="{D8FFA0E6-DAD8-4ADF-804B-3F1A0FC979BC}" dt="2025-02-09T13:33:27.085" v="1" actId="47"/>
          <pc:sldLayoutMkLst>
            <pc:docMk/>
            <pc:sldMasterMk cId="437620746" sldId="2147484801"/>
            <pc:sldLayoutMk cId="1417678113" sldId="214748483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-1600"/>
            <a:ext cx="2986959" cy="50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30" tIns="0" rIns="19230" bIns="0" numCol="1" anchor="t" anchorCtr="0" compatLnSpc="1">
            <a:prstTxWarp prst="textNoShape">
              <a:avLst/>
            </a:prstTxWarp>
          </a:bodyPr>
          <a:lstStyle>
            <a:lvl1pPr algn="l" defTabSz="921093" eaLnBrk="0" hangingPunct="0">
              <a:spcAft>
                <a:spcPct val="0"/>
              </a:spcAft>
              <a:buClrTx/>
              <a:buSzTx/>
              <a:buFontTx/>
              <a:buNone/>
              <a:defRPr kumimoji="0" sz="1000" i="1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1206" y="-1600"/>
            <a:ext cx="2986959" cy="50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30" tIns="0" rIns="19230" bIns="0" numCol="1" anchor="t" anchorCtr="0" compatLnSpc="1">
            <a:prstTxWarp prst="textNoShape">
              <a:avLst/>
            </a:prstTxWarp>
          </a:bodyPr>
          <a:lstStyle>
            <a:lvl1pPr algn="r" defTabSz="921093" eaLnBrk="0" hangingPunct="0">
              <a:spcAft>
                <a:spcPct val="0"/>
              </a:spcAft>
              <a:buClrTx/>
              <a:buSzTx/>
              <a:buFontTx/>
              <a:buNone/>
              <a:defRPr kumimoji="0" sz="1000" i="1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EE16492A-0195-478A-83C1-015945F3B5BB}" type="datetime4">
              <a:rPr lang="ja-JP" altLang="en-US"/>
              <a:pPr>
                <a:defRPr/>
              </a:pPr>
              <a:t>2025年2月10日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1206" y="9517860"/>
            <a:ext cx="2986959" cy="502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30" tIns="0" rIns="19230" bIns="0" numCol="1" anchor="b" anchorCtr="0" compatLnSpc="1">
            <a:prstTxWarp prst="textNoShape">
              <a:avLst/>
            </a:prstTxWarp>
          </a:bodyPr>
          <a:lstStyle>
            <a:lvl5pPr marL="1845417" lvl="4" algn="r" defTabSz="921093" eaLnBrk="0" hangingPunct="0">
              <a:spcAft>
                <a:spcPct val="0"/>
              </a:spcAft>
              <a:buClrTx/>
              <a:buSzTx/>
              <a:buFontTx/>
              <a:buNone/>
              <a:defRPr kumimoji="0" sz="1000" i="1">
                <a:solidFill>
                  <a:schemeClr val="tx1"/>
                </a:solidFill>
                <a:latin typeface="Arial" charset="0"/>
                <a:ea typeface="+mn-ea"/>
              </a:defRPr>
            </a:lvl5pPr>
          </a:lstStyle>
          <a:p>
            <a:pPr lvl="4">
              <a:defRPr/>
            </a:pPr>
            <a:fld id="{2482A4BC-C122-4210-9464-06C118DDE7D9}" type="slidenum">
              <a:rPr lang="ja-JP" altLang="en-US"/>
              <a:pPr lvl="4">
                <a:defRPr/>
              </a:pPr>
              <a:t>‹#›</a:t>
            </a:fld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4462" y="9535459"/>
            <a:ext cx="2980532" cy="46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24" tIns="0" rIns="14424" bIns="0" numCol="1" anchor="b" anchorCtr="0" compatLnSpc="1">
            <a:prstTxWarp prst="textNoShape">
              <a:avLst/>
            </a:prstTxWarp>
          </a:bodyPr>
          <a:lstStyle>
            <a:lvl1pPr algn="l" defTabSz="497713" eaLnBrk="0" hangingPunct="0">
              <a:spcAft>
                <a:spcPct val="0"/>
              </a:spcAft>
              <a:buClrTx/>
              <a:buSzTx/>
              <a:buFontTx/>
              <a:buNone/>
              <a:defRPr kumimoji="0" sz="700" i="1">
                <a:solidFill>
                  <a:schemeClr val="accent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87548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-1600"/>
            <a:ext cx="2986959" cy="50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30" tIns="0" rIns="19230" bIns="0" numCol="1" anchor="t" anchorCtr="0" compatLnSpc="1">
            <a:prstTxWarp prst="textNoShape">
              <a:avLst/>
            </a:prstTxWarp>
          </a:bodyPr>
          <a:lstStyle>
            <a:lvl1pPr algn="l" defTabSz="921093" eaLnBrk="0" hangingPunct="0">
              <a:spcAft>
                <a:spcPct val="0"/>
              </a:spcAft>
              <a:buClrTx/>
              <a:buSzTx/>
              <a:buFontTx/>
              <a:buNone/>
              <a:defRPr kumimoji="0" sz="1000" i="1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1206" y="-1600"/>
            <a:ext cx="2986959" cy="50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30" tIns="0" rIns="19230" bIns="0" numCol="1" anchor="t" anchorCtr="0" compatLnSpc="1">
            <a:prstTxWarp prst="textNoShape">
              <a:avLst/>
            </a:prstTxWarp>
          </a:bodyPr>
          <a:lstStyle>
            <a:lvl1pPr algn="r" defTabSz="921093" eaLnBrk="0" hangingPunct="0">
              <a:spcAft>
                <a:spcPct val="0"/>
              </a:spcAft>
              <a:buClrTx/>
              <a:buSzTx/>
              <a:buFontTx/>
              <a:buNone/>
              <a:defRPr kumimoji="0" sz="1000" i="1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4173087A-EF29-4AC6-9811-04EB5C56C7E4}" type="datetime4">
              <a:rPr lang="ja-JP" altLang="en-US"/>
              <a:pPr>
                <a:defRPr/>
              </a:pPr>
              <a:t>2025年2月10日</a:t>
            </a:fld>
            <a:endParaRPr lang="en-US" altLang="ja-JP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01688" y="758825"/>
            <a:ext cx="5287962" cy="3740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067" y="4760533"/>
            <a:ext cx="5050035" cy="450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4" tIns="46472" rIns="91344" bIns="464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517860"/>
            <a:ext cx="2986959" cy="502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30" tIns="0" rIns="19230" bIns="0" numCol="1" anchor="b" anchorCtr="0" compatLnSpc="1">
            <a:prstTxWarp prst="textNoShape">
              <a:avLst/>
            </a:prstTxWarp>
          </a:bodyPr>
          <a:lstStyle>
            <a:lvl1pPr algn="l" defTabSz="921093" eaLnBrk="0" hangingPunct="0">
              <a:spcAft>
                <a:spcPct val="0"/>
              </a:spcAft>
              <a:buClrTx/>
              <a:buSzTx/>
              <a:buFontTx/>
              <a:buNone/>
              <a:defRPr kumimoji="0" sz="1000" i="1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1206" y="9517860"/>
            <a:ext cx="2986959" cy="502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30" tIns="0" rIns="19230" bIns="0" numCol="1" anchor="b" anchorCtr="0" compatLnSpc="1">
            <a:prstTxWarp prst="textNoShape">
              <a:avLst/>
            </a:prstTxWarp>
          </a:bodyPr>
          <a:lstStyle>
            <a:lvl1pPr algn="r" defTabSz="921093" eaLnBrk="0" hangingPunct="0">
              <a:spcAft>
                <a:spcPct val="0"/>
              </a:spcAft>
              <a:buClrTx/>
              <a:buSzTx/>
              <a:buFontTx/>
              <a:buNone/>
              <a:defRPr kumimoji="0" sz="1000" i="1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76112920-6095-4B0A-AFC9-82E2C2B490B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745181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11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911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911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68425" algn="l" defTabSz="911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911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9B8ACA-7904-40BD-B38E-FD81EA5319F6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7202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シピ ブックの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図プレースホルダー 4">
            <a:extLst>
              <a:ext uri="{FF2B5EF4-FFF2-40B4-BE49-F238E27FC236}">
                <a16:creationId xmlns:a16="http://schemas.microsoft.com/office/drawing/2014/main" id="{1AB1659C-931B-4D88-9E3F-38E16578555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3402485"/>
            <a:ext cx="10693400" cy="4158778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ja-JP" altLang="en-US" noProof="0"/>
              <a:t>画像を追加する 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434CD67-C668-42E8-AC37-E29C76B02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4471" y="279411"/>
            <a:ext cx="10066734" cy="1627401"/>
          </a:xfrm>
        </p:spPr>
        <p:txBody>
          <a:bodyPr rtlCol="0" anchor="b">
            <a:noAutofit/>
          </a:bodyPr>
          <a:lstStyle>
            <a:lvl1pPr algn="l">
              <a:defRPr sz="5789" baseline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44FD748F-42E3-495F-974D-1BDF0F1FA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89613" y="1925968"/>
            <a:ext cx="8164551" cy="703449"/>
          </a:xfrm>
        </p:spPr>
        <p:txBody>
          <a:bodyPr rtlCol="0">
            <a:normAutofit/>
          </a:bodyPr>
          <a:lstStyle>
            <a:lvl1pPr marL="0" indent="0" algn="l">
              <a:buNone/>
              <a:defRPr sz="3158" i="0">
                <a:solidFill>
                  <a:schemeClr val="accent1">
                    <a:lumMod val="50000"/>
                  </a:schemeClr>
                </a:solidFill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81935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長方形 44">
            <a:extLst>
              <a:ext uri="{FF2B5EF4-FFF2-40B4-BE49-F238E27FC236}">
                <a16:creationId xmlns:a16="http://schemas.microsoft.com/office/drawing/2014/main" id="{97A2E64D-B280-49F7-95F5-CD6A24C1EC9B}"/>
              </a:ext>
            </a:extLst>
          </p:cNvPr>
          <p:cNvSpPr/>
          <p:nvPr userDrawn="1"/>
        </p:nvSpPr>
        <p:spPr>
          <a:xfrm>
            <a:off x="7607290" y="0"/>
            <a:ext cx="3086109" cy="75612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プレースホルダー 3">
            <a:extLst>
              <a:ext uri="{FF2B5EF4-FFF2-40B4-BE49-F238E27FC236}">
                <a16:creationId xmlns:a16="http://schemas.microsoft.com/office/drawing/2014/main" id="{8FC874B6-474C-46DC-AB76-6E061A973B8A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7931326" y="543789"/>
            <a:ext cx="2505360" cy="6274613"/>
          </a:xfrm>
        </p:spPr>
        <p:txBody>
          <a:bodyPr numCol="1" rtlCol="0">
            <a:normAutofit/>
          </a:bodyPr>
          <a:lstStyle>
            <a:lvl1pPr marL="204683" indent="-204683">
              <a:lnSpc>
                <a:spcPct val="15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2" name="テキスト プレースホルダー 3">
            <a:extLst>
              <a:ext uri="{FF2B5EF4-FFF2-40B4-BE49-F238E27FC236}">
                <a16:creationId xmlns:a16="http://schemas.microsoft.com/office/drawing/2014/main" id="{425F942B-DAF3-40B3-B77F-A8C9BE692B7D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7923868" y="184243"/>
            <a:ext cx="250536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7" name="長方形 6">
            <a:extLst>
              <a:ext uri="{FF2B5EF4-FFF2-40B4-BE49-F238E27FC236}">
                <a16:creationId xmlns:a16="http://schemas.microsoft.com/office/drawing/2014/main" id="{7AAE68E5-082A-4AFA-AC51-54889A99670B}"/>
              </a:ext>
            </a:extLst>
          </p:cNvPr>
          <p:cNvSpPr/>
          <p:nvPr userDrawn="1"/>
        </p:nvSpPr>
        <p:spPr>
          <a:xfrm>
            <a:off x="-13366" y="0"/>
            <a:ext cx="7620657" cy="130221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173768" y="861336"/>
            <a:ext cx="4645297" cy="440882"/>
          </a:xfrm>
        </p:spPr>
        <p:txBody>
          <a:bodyPr rtlCol="0">
            <a:normAutofit/>
          </a:bodyPr>
          <a:lstStyle>
            <a:lvl1pPr marL="0" indent="0" algn="l">
              <a:buNone/>
              <a:defRPr sz="1403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5" y="129917"/>
            <a:ext cx="7420156" cy="699116"/>
          </a:xfrm>
        </p:spPr>
        <p:txBody>
          <a:bodyPr rtlCol="0">
            <a:normAutofit/>
          </a:bodyPr>
          <a:lstStyle>
            <a:lvl1pPr>
              <a:defRPr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28" name="テキスト プレースホルダー 27">
            <a:extLst>
              <a:ext uri="{FF2B5EF4-FFF2-40B4-BE49-F238E27FC236}">
                <a16:creationId xmlns:a16="http://schemas.microsoft.com/office/drawing/2014/main" id="{2BBF59D2-23BC-4077-814F-E2E3AE5809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3768" y="4298178"/>
            <a:ext cx="2502256" cy="1302218"/>
          </a:xfrm>
          <a:noFill/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b="1" i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6" name="テキスト プレースホルダー 3">
            <a:extLst>
              <a:ext uri="{FF2B5EF4-FFF2-40B4-BE49-F238E27FC236}">
                <a16:creationId xmlns:a16="http://schemas.microsoft.com/office/drawing/2014/main" id="{65B16179-CC8B-4981-9526-8E3E08E72C6A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7939111" y="6895574"/>
            <a:ext cx="2505360" cy="535772"/>
          </a:xfrm>
        </p:spPr>
        <p:txBody>
          <a:bodyPr numCol="2"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5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1216BA9B-211A-403E-8645-BA7B4B2376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641779" y="1672525"/>
            <a:ext cx="1924812" cy="1663478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9" name="テキスト プレースホルダー 3">
            <a:extLst>
              <a:ext uri="{FF2B5EF4-FFF2-40B4-BE49-F238E27FC236}">
                <a16:creationId xmlns:a16="http://schemas.microsoft.com/office/drawing/2014/main" id="{B934946C-9253-40AA-84F7-378E3106E765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3091867" y="1672526"/>
            <a:ext cx="2392897" cy="1626132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9A9EAF2-ED61-42E4-B65B-25E4AA320B1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75202" y="1189305"/>
            <a:ext cx="2502256" cy="3084995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8" name="テキスト プレースホルダー 3">
            <a:extLst>
              <a:ext uri="{FF2B5EF4-FFF2-40B4-BE49-F238E27FC236}">
                <a16:creationId xmlns:a16="http://schemas.microsoft.com/office/drawing/2014/main" id="{EED0BB26-D2F7-4112-BAFC-D9A66C9DD5EE}"/>
              </a:ext>
            </a:extLst>
          </p:cNvPr>
          <p:cNvSpPr>
            <a:spLocks noGrp="1"/>
          </p:cNvSpPr>
          <p:nvPr>
            <p:ph type="body" sz="half" idx="27" hasCustomPrompt="1"/>
          </p:nvPr>
        </p:nvSpPr>
        <p:spPr>
          <a:xfrm>
            <a:off x="3091867" y="3680019"/>
            <a:ext cx="2392897" cy="1626132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9" name="テキスト プレースホルダー 3">
            <a:extLst>
              <a:ext uri="{FF2B5EF4-FFF2-40B4-BE49-F238E27FC236}">
                <a16:creationId xmlns:a16="http://schemas.microsoft.com/office/drawing/2014/main" id="{647B97E8-F206-4899-A05D-3CEA7763CBD7}"/>
              </a:ext>
            </a:extLst>
          </p:cNvPr>
          <p:cNvSpPr>
            <a:spLocks noGrp="1"/>
          </p:cNvSpPr>
          <p:nvPr>
            <p:ph type="body" sz="half" idx="28" hasCustomPrompt="1"/>
          </p:nvPr>
        </p:nvSpPr>
        <p:spPr>
          <a:xfrm>
            <a:off x="3091867" y="5660982"/>
            <a:ext cx="2392897" cy="1626132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200F5F5B-FD46-4295-B012-F670E320EA6D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641779" y="3657910"/>
            <a:ext cx="1924812" cy="1663478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2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A15085C5-1FA2-4C89-A410-A151654D4090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641779" y="5643294"/>
            <a:ext cx="1924812" cy="1663478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E36BD91-F42B-477D-9347-DBA3C0FDC2DB}"/>
              </a:ext>
            </a:extLst>
          </p:cNvPr>
          <p:cNvSpPr txBox="1"/>
          <p:nvPr userDrawn="1"/>
        </p:nvSpPr>
        <p:spPr>
          <a:xfrm>
            <a:off x="2688530" y="1543976"/>
            <a:ext cx="463588" cy="578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3508" i="0" kern="1200" noProof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F6A3EC1-DE16-42B6-9619-DF093A5C3C27}"/>
              </a:ext>
            </a:extLst>
          </p:cNvPr>
          <p:cNvSpPr txBox="1"/>
          <p:nvPr userDrawn="1"/>
        </p:nvSpPr>
        <p:spPr>
          <a:xfrm>
            <a:off x="2688530" y="3601745"/>
            <a:ext cx="463588" cy="578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3508" i="0" kern="1200" noProof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B4FCA4B-1DE9-4156-B6E1-F7E32DF05D27}"/>
              </a:ext>
            </a:extLst>
          </p:cNvPr>
          <p:cNvSpPr txBox="1"/>
          <p:nvPr userDrawn="1"/>
        </p:nvSpPr>
        <p:spPr>
          <a:xfrm>
            <a:off x="2688530" y="5521408"/>
            <a:ext cx="463588" cy="578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3508" i="0" kern="1200" noProof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99418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>
            <a:extLst>
              <a:ext uri="{FF2B5EF4-FFF2-40B4-BE49-F238E27FC236}">
                <a16:creationId xmlns:a16="http://schemas.microsoft.com/office/drawing/2014/main" id="{7AAE68E5-082A-4AFA-AC51-54889A99670B}"/>
              </a:ext>
            </a:extLst>
          </p:cNvPr>
          <p:cNvSpPr/>
          <p:nvPr userDrawn="1"/>
        </p:nvSpPr>
        <p:spPr>
          <a:xfrm>
            <a:off x="-13367" y="0"/>
            <a:ext cx="10706767" cy="130221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173768" y="888544"/>
            <a:ext cx="7435010" cy="413674"/>
          </a:xfrm>
        </p:spPr>
        <p:txBody>
          <a:bodyPr rtlCol="0">
            <a:normAutofit/>
          </a:bodyPr>
          <a:lstStyle>
            <a:lvl1pPr marL="0" indent="0" algn="l">
              <a:buNone/>
              <a:defRPr sz="1403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5" y="129917"/>
            <a:ext cx="7435010" cy="699116"/>
          </a:xfrm>
        </p:spPr>
        <p:txBody>
          <a:bodyPr rtlCol="0">
            <a:normAutofit/>
          </a:bodyPr>
          <a:lstStyle>
            <a:lvl1pPr>
              <a:defRPr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26" name="テキスト プレースホルダー 3">
            <a:extLst>
              <a:ext uri="{FF2B5EF4-FFF2-40B4-BE49-F238E27FC236}">
                <a16:creationId xmlns:a16="http://schemas.microsoft.com/office/drawing/2014/main" id="{65B16179-CC8B-4981-9526-8E3E08E72C6A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7837716" y="6936531"/>
            <a:ext cx="2632695" cy="388982"/>
          </a:xfrm>
        </p:spPr>
        <p:txBody>
          <a:bodyPr numCol="1" rtlCol="0">
            <a:normAutofit/>
          </a:bodyPr>
          <a:lstStyle>
            <a:lvl1pPr marL="0" indent="0"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9" name="テキスト プレースホルダー 3">
            <a:extLst>
              <a:ext uri="{FF2B5EF4-FFF2-40B4-BE49-F238E27FC236}">
                <a16:creationId xmlns:a16="http://schemas.microsoft.com/office/drawing/2014/main" id="{51D8D2EE-CE39-4FED-B22E-D2513633F89E}"/>
              </a:ext>
            </a:extLst>
          </p:cNvPr>
          <p:cNvSpPr>
            <a:spLocks noGrp="1"/>
          </p:cNvSpPr>
          <p:nvPr>
            <p:ph type="body" sz="half" idx="18" hasCustomPrompt="1"/>
          </p:nvPr>
        </p:nvSpPr>
        <p:spPr>
          <a:xfrm>
            <a:off x="7846713" y="1768875"/>
            <a:ext cx="2623698" cy="5158034"/>
          </a:xfrm>
        </p:spPr>
        <p:txBody>
          <a:bodyPr numCol="1" rtlCol="0">
            <a:normAutofit/>
          </a:bodyPr>
          <a:lstStyle>
            <a:lvl1pPr marL="204683" indent="-204683">
              <a:lnSpc>
                <a:spcPct val="15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7" name="テキスト プレースホルダー 3">
            <a:extLst>
              <a:ext uri="{FF2B5EF4-FFF2-40B4-BE49-F238E27FC236}">
                <a16:creationId xmlns:a16="http://schemas.microsoft.com/office/drawing/2014/main" id="{0A7E883A-5927-45B9-A5FB-8EFF513E0CAA}"/>
              </a:ext>
            </a:extLst>
          </p:cNvPr>
          <p:cNvSpPr>
            <a:spLocks noGrp="1"/>
          </p:cNvSpPr>
          <p:nvPr>
            <p:ph type="body" sz="half" idx="19" hasCustomPrompt="1"/>
          </p:nvPr>
        </p:nvSpPr>
        <p:spPr>
          <a:xfrm>
            <a:off x="7846714" y="1428239"/>
            <a:ext cx="2652518" cy="331014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3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85FEB9CB-F2B1-47F4-9097-30FAF794294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94169" y="1447785"/>
            <a:ext cx="2245614" cy="282287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4" name="テキスト プレースホルダー 3">
            <a:extLst>
              <a:ext uri="{FF2B5EF4-FFF2-40B4-BE49-F238E27FC236}">
                <a16:creationId xmlns:a16="http://schemas.microsoft.com/office/drawing/2014/main" id="{18F989E1-F209-41C2-AEC2-BDDDEE48E1E5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406638" y="4275988"/>
            <a:ext cx="2031465" cy="3033409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45707C7B-9828-45A7-AF95-4A3BE756BBBA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2778667" y="1447785"/>
            <a:ext cx="2245614" cy="282287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1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56FDA5AA-A766-4B21-8377-9267FFBAE31F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363164" y="1447785"/>
            <a:ext cx="2245614" cy="282287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2" name="テキスト プレースホルダー 3">
            <a:extLst>
              <a:ext uri="{FF2B5EF4-FFF2-40B4-BE49-F238E27FC236}">
                <a16:creationId xmlns:a16="http://schemas.microsoft.com/office/drawing/2014/main" id="{5771C520-4E5C-4853-AE35-F250CB8FB5D8}"/>
              </a:ext>
            </a:extLst>
          </p:cNvPr>
          <p:cNvSpPr>
            <a:spLocks noGrp="1"/>
          </p:cNvSpPr>
          <p:nvPr>
            <p:ph type="body" sz="half" idx="32" hasCustomPrompt="1"/>
          </p:nvPr>
        </p:nvSpPr>
        <p:spPr>
          <a:xfrm>
            <a:off x="2992815" y="4275988"/>
            <a:ext cx="2031465" cy="3033409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4" name="テキスト プレースホルダー 3">
            <a:extLst>
              <a:ext uri="{FF2B5EF4-FFF2-40B4-BE49-F238E27FC236}">
                <a16:creationId xmlns:a16="http://schemas.microsoft.com/office/drawing/2014/main" id="{5C64EC75-B525-40E2-B054-6BA5895D0794}"/>
              </a:ext>
            </a:extLst>
          </p:cNvPr>
          <p:cNvSpPr>
            <a:spLocks noGrp="1"/>
          </p:cNvSpPr>
          <p:nvPr>
            <p:ph type="body" sz="half" idx="34" hasCustomPrompt="1"/>
          </p:nvPr>
        </p:nvSpPr>
        <p:spPr>
          <a:xfrm>
            <a:off x="5569027" y="4275988"/>
            <a:ext cx="2039751" cy="3033409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6" name="テキスト プレースホルダー 27">
            <a:extLst>
              <a:ext uri="{FF2B5EF4-FFF2-40B4-BE49-F238E27FC236}">
                <a16:creationId xmlns:a16="http://schemas.microsoft.com/office/drawing/2014/main" id="{394C56F0-EE6F-474D-AB99-995F044BCB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46714" y="235751"/>
            <a:ext cx="2623697" cy="1049712"/>
          </a:xfrm>
          <a:noFill/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20B6783-0F8B-4A69-A5F6-7CB50E2B23A8}"/>
              </a:ext>
            </a:extLst>
          </p:cNvPr>
          <p:cNvSpPr txBox="1"/>
          <p:nvPr userDrawn="1"/>
        </p:nvSpPr>
        <p:spPr>
          <a:xfrm>
            <a:off x="111180" y="4270657"/>
            <a:ext cx="352982" cy="38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2105" i="0" kern="1200" noProof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C4D1335-DA11-4DAC-BCA6-7BB8B148C97F}"/>
              </a:ext>
            </a:extLst>
          </p:cNvPr>
          <p:cNvSpPr txBox="1"/>
          <p:nvPr userDrawn="1"/>
        </p:nvSpPr>
        <p:spPr>
          <a:xfrm>
            <a:off x="2701216" y="4270657"/>
            <a:ext cx="352982" cy="38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2105" i="0" kern="1200" noProof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B8EECED-0609-4B4F-AE03-A4F22DF062BA}"/>
              </a:ext>
            </a:extLst>
          </p:cNvPr>
          <p:cNvSpPr txBox="1"/>
          <p:nvPr userDrawn="1"/>
        </p:nvSpPr>
        <p:spPr>
          <a:xfrm>
            <a:off x="5291253" y="4270657"/>
            <a:ext cx="352982" cy="38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2105" i="0" kern="1200" noProof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70081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4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長方形 14">
            <a:extLst>
              <a:ext uri="{FF2B5EF4-FFF2-40B4-BE49-F238E27FC236}">
                <a16:creationId xmlns:a16="http://schemas.microsoft.com/office/drawing/2014/main" id="{6D41EDA9-50CC-431D-A9E2-D8B28F1D9DD2}"/>
              </a:ext>
            </a:extLst>
          </p:cNvPr>
          <p:cNvSpPr/>
          <p:nvPr userDrawn="1"/>
        </p:nvSpPr>
        <p:spPr>
          <a:xfrm>
            <a:off x="-13367" y="0"/>
            <a:ext cx="5076692" cy="130221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2075365" y="947676"/>
            <a:ext cx="2987961" cy="354541"/>
          </a:xfrm>
        </p:spPr>
        <p:txBody>
          <a:bodyPr rtlCol="0">
            <a:normAutofit/>
          </a:bodyPr>
          <a:lstStyle>
            <a:lvl1pPr marL="0" indent="0" algn="r">
              <a:buNone/>
              <a:defRPr sz="1228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6" y="182979"/>
            <a:ext cx="4876190" cy="699116"/>
          </a:xfrm>
        </p:spPr>
        <p:txBody>
          <a:bodyPr rtlCol="0">
            <a:normAutofit/>
          </a:bodyPr>
          <a:lstStyle>
            <a:lvl1pPr algn="r">
              <a:defRPr sz="2456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19" name="長方形 18">
            <a:extLst>
              <a:ext uri="{FF2B5EF4-FFF2-40B4-BE49-F238E27FC236}">
                <a16:creationId xmlns:a16="http://schemas.microsoft.com/office/drawing/2014/main" id="{BAB15BB6-BF7A-460B-81E4-6CA74B3B1A58}"/>
              </a:ext>
            </a:extLst>
          </p:cNvPr>
          <p:cNvSpPr/>
          <p:nvPr userDrawn="1"/>
        </p:nvSpPr>
        <p:spPr>
          <a:xfrm>
            <a:off x="0" y="1302219"/>
            <a:ext cx="5076692" cy="62590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9A9EAF2-ED61-42E4-B65B-25E4AA320B1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61451" y="143316"/>
            <a:ext cx="1291228" cy="1592906"/>
          </a:xfrm>
          <a:solidFill>
            <a:schemeClr val="bg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7" name="テキスト プレースホルダー 27">
            <a:extLst>
              <a:ext uri="{FF2B5EF4-FFF2-40B4-BE49-F238E27FC236}">
                <a16:creationId xmlns:a16="http://schemas.microsoft.com/office/drawing/2014/main" id="{7B211DA6-5909-4778-ACCB-FDDE1061AE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1452" y="2079773"/>
            <a:ext cx="1291228" cy="2173990"/>
          </a:xfrm>
          <a:noFill/>
          <a:ln>
            <a:noFill/>
          </a:ln>
        </p:spPr>
        <p:txBody>
          <a:bodyPr tIns="91440" bIns="91440" rtlCol="0" anchor="t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b="1" i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4" name="テキスト プレースホルダー 3">
            <a:extLst>
              <a:ext uri="{FF2B5EF4-FFF2-40B4-BE49-F238E27FC236}">
                <a16:creationId xmlns:a16="http://schemas.microsoft.com/office/drawing/2014/main" id="{5EFB9AC3-DB43-4B4E-B74E-1ED156A18510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1695997" y="2079773"/>
            <a:ext cx="3284876" cy="4980062"/>
          </a:xfrm>
        </p:spPr>
        <p:txBody>
          <a:bodyPr numCol="1" rtlCol="0">
            <a:normAutofit/>
          </a:bodyPr>
          <a:lstStyle>
            <a:lvl1pPr marL="204683" indent="-204683">
              <a:lnSpc>
                <a:spcPct val="15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6" name="テキスト プレースホルダー 3">
            <a:extLst>
              <a:ext uri="{FF2B5EF4-FFF2-40B4-BE49-F238E27FC236}">
                <a16:creationId xmlns:a16="http://schemas.microsoft.com/office/drawing/2014/main" id="{1808718C-849A-4063-A7DB-6A25E4823A61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1703782" y="7141834"/>
            <a:ext cx="3276668" cy="360426"/>
          </a:xfrm>
        </p:spPr>
        <p:txBody>
          <a:bodyPr numCol="2"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7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ADBABE7C-83A0-42FB-9AB1-BD7454D9103E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277536" y="327211"/>
            <a:ext cx="1643987" cy="1512253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8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AA38BAD-E577-44E5-8652-7EB8884D85D4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277536" y="2119070"/>
            <a:ext cx="1643987" cy="1512253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9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31089E30-35D5-4B63-962C-E69262F8A31B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277536" y="3910928"/>
            <a:ext cx="1643987" cy="1512253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294891CE-B5DF-4EC9-BCD1-007200ADE6BF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277991" y="5702785"/>
            <a:ext cx="1643987" cy="1512253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53" name="テキスト プレースホルダー 3">
            <a:extLst>
              <a:ext uri="{FF2B5EF4-FFF2-40B4-BE49-F238E27FC236}">
                <a16:creationId xmlns:a16="http://schemas.microsoft.com/office/drawing/2014/main" id="{55A40829-372A-4BD2-9DFD-55A1E0FC7A6C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7152949" y="297544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55" name="テキスト プレースホルダー 3">
            <a:extLst>
              <a:ext uri="{FF2B5EF4-FFF2-40B4-BE49-F238E27FC236}">
                <a16:creationId xmlns:a16="http://schemas.microsoft.com/office/drawing/2014/main" id="{D3ED1463-3FDC-4F77-A490-BB128AEB35E9}"/>
              </a:ext>
            </a:extLst>
          </p:cNvPr>
          <p:cNvSpPr>
            <a:spLocks noGrp="1"/>
          </p:cNvSpPr>
          <p:nvPr>
            <p:ph type="body" sz="half" idx="33" hasCustomPrompt="1"/>
          </p:nvPr>
        </p:nvSpPr>
        <p:spPr>
          <a:xfrm>
            <a:off x="7152949" y="2098687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57" name="テキスト プレースホルダー 3">
            <a:extLst>
              <a:ext uri="{FF2B5EF4-FFF2-40B4-BE49-F238E27FC236}">
                <a16:creationId xmlns:a16="http://schemas.microsoft.com/office/drawing/2014/main" id="{66CBE1DF-E937-4AEA-A7F9-8B809516E332}"/>
              </a:ext>
            </a:extLst>
          </p:cNvPr>
          <p:cNvSpPr>
            <a:spLocks noGrp="1"/>
          </p:cNvSpPr>
          <p:nvPr>
            <p:ph type="body" sz="half" idx="35" hasCustomPrompt="1"/>
          </p:nvPr>
        </p:nvSpPr>
        <p:spPr>
          <a:xfrm>
            <a:off x="7152949" y="3899829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5" name="テキスト プレースホルダー 3">
            <a:extLst>
              <a:ext uri="{FF2B5EF4-FFF2-40B4-BE49-F238E27FC236}">
                <a16:creationId xmlns:a16="http://schemas.microsoft.com/office/drawing/2014/main" id="{4C47130C-295F-469B-8A2F-DACEF5B5A598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1690788" y="1632387"/>
            <a:ext cx="3284876" cy="345362"/>
          </a:xfrm>
        </p:spPr>
        <p:txBody>
          <a:bodyPr rtlCol="0">
            <a:noAutofit/>
          </a:bodyPr>
          <a:lstStyle>
            <a:lvl1pPr marL="0" indent="0" algn="l">
              <a:buNone/>
              <a:defRPr sz="1403" b="0" i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59" name="テキスト プレースホルダー 3">
            <a:extLst>
              <a:ext uri="{FF2B5EF4-FFF2-40B4-BE49-F238E27FC236}">
                <a16:creationId xmlns:a16="http://schemas.microsoft.com/office/drawing/2014/main" id="{A93AA9FB-7091-4FF0-8330-340B0A90ACBB}"/>
              </a:ext>
            </a:extLst>
          </p:cNvPr>
          <p:cNvSpPr>
            <a:spLocks noGrp="1"/>
          </p:cNvSpPr>
          <p:nvPr>
            <p:ph type="body" sz="half" idx="37" hasCustomPrompt="1"/>
          </p:nvPr>
        </p:nvSpPr>
        <p:spPr>
          <a:xfrm>
            <a:off x="7152949" y="5700972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58024DC-2BD1-48B2-9B50-F47B3CEF4820}"/>
              </a:ext>
            </a:extLst>
          </p:cNvPr>
          <p:cNvSpPr txBox="1"/>
          <p:nvPr userDrawn="1"/>
        </p:nvSpPr>
        <p:spPr>
          <a:xfrm>
            <a:off x="6889412" y="297544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77DCCC3-3098-4343-B77B-3D23E8F17FFD}"/>
              </a:ext>
            </a:extLst>
          </p:cNvPr>
          <p:cNvSpPr txBox="1"/>
          <p:nvPr userDrawn="1"/>
        </p:nvSpPr>
        <p:spPr>
          <a:xfrm>
            <a:off x="6889412" y="2097516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7D9CE1B-5D25-4C27-8C90-7CA8B8B1E7EF}"/>
              </a:ext>
            </a:extLst>
          </p:cNvPr>
          <p:cNvSpPr txBox="1"/>
          <p:nvPr userDrawn="1"/>
        </p:nvSpPr>
        <p:spPr>
          <a:xfrm>
            <a:off x="6889412" y="3897488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D750E6-AF88-4742-9ABE-63A5217AD198}"/>
              </a:ext>
            </a:extLst>
          </p:cNvPr>
          <p:cNvSpPr txBox="1"/>
          <p:nvPr userDrawn="1"/>
        </p:nvSpPr>
        <p:spPr>
          <a:xfrm>
            <a:off x="6889412" y="5697460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642564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5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図プレースホルダー 6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EDAB7103-706C-4D50-B9D9-030D5A29D56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5261153" cy="7561263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 anchor="ctr"/>
          <a:lstStyle>
            <a:lvl1pPr marL="0" marR="0" indent="0" algn="ctr" defTabSz="802020" rtl="0" eaLnBrk="1" fontAlgn="auto" latinLnBrk="0" hangingPunct="1">
              <a:lnSpc>
                <a:spcPct val="90000"/>
              </a:lnSpc>
              <a:spcBef>
                <a:spcPts val="87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802020" rtl="0" eaLnBrk="1" fontAlgn="auto" latinLnBrk="0" hangingPunct="1">
              <a:lnSpc>
                <a:spcPct val="90000"/>
              </a:lnSpc>
              <a:spcBef>
                <a:spcPts val="87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noProof="0"/>
              <a:t>画像を追加する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484E944-0F47-4F5B-B61F-BAC4E53A4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698" y="967842"/>
            <a:ext cx="9880702" cy="1300537"/>
          </a:xfrm>
          <a:solidFill>
            <a:schemeClr val="accent6">
              <a:lumMod val="50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rtl="0">
              <a:spcBef>
                <a:spcPts val="877"/>
              </a:spcBef>
              <a:buFont typeface="Arial" panose="020B0604020202020204" pitchFamily="34" charset="0"/>
            </a:pPr>
            <a:r>
              <a:rPr lang="ja-JP" altLang="en-US" noProof="0"/>
              <a:t>マスター タイトルの書式設定</a:t>
            </a:r>
          </a:p>
        </p:txBody>
      </p:sp>
      <p:sp>
        <p:nvSpPr>
          <p:cNvPr id="9" name="テキスト プレースホルダー 27">
            <a:extLst>
              <a:ext uri="{FF2B5EF4-FFF2-40B4-BE49-F238E27FC236}">
                <a16:creationId xmlns:a16="http://schemas.microsoft.com/office/drawing/2014/main" id="{40284018-877E-48C8-A60E-5EA184B0B90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46699" y="0"/>
            <a:ext cx="5156893" cy="967842"/>
          </a:xfrm>
          <a:noFill/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3" b="1" i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2" name="サブタイトル 2">
            <a:extLst>
              <a:ext uri="{FF2B5EF4-FFF2-40B4-BE49-F238E27FC236}">
                <a16:creationId xmlns:a16="http://schemas.microsoft.com/office/drawing/2014/main" id="{861167B6-9741-49DA-A7AF-E1A3352D10C8}"/>
              </a:ext>
            </a:extLst>
          </p:cNvPr>
          <p:cNvSpPr>
            <a:spLocks noGrp="1"/>
          </p:cNvSpPr>
          <p:nvPr>
            <p:ph type="subTitle" idx="20" hasCustomPrompt="1"/>
          </p:nvPr>
        </p:nvSpPr>
        <p:spPr>
          <a:xfrm>
            <a:off x="7705440" y="1913838"/>
            <a:ext cx="2987961" cy="354541"/>
          </a:xfrm>
        </p:spPr>
        <p:txBody>
          <a:bodyPr rtlCol="0">
            <a:normAutofit/>
          </a:bodyPr>
          <a:lstStyle>
            <a:lvl1pPr marL="0" indent="0" algn="r">
              <a:buNone/>
              <a:defRPr sz="105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4" name="長方形 13">
            <a:extLst>
              <a:ext uri="{FF2B5EF4-FFF2-40B4-BE49-F238E27FC236}">
                <a16:creationId xmlns:a16="http://schemas.microsoft.com/office/drawing/2014/main" id="{913599A2-48DF-45BA-9425-12A5FBCF838E}"/>
              </a:ext>
            </a:extLst>
          </p:cNvPr>
          <p:cNvSpPr/>
          <p:nvPr userDrawn="1"/>
        </p:nvSpPr>
        <p:spPr>
          <a:xfrm>
            <a:off x="5256355" y="6964763"/>
            <a:ext cx="5437045" cy="596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プレースホルダー 3">
            <a:extLst>
              <a:ext uri="{FF2B5EF4-FFF2-40B4-BE49-F238E27FC236}">
                <a16:creationId xmlns:a16="http://schemas.microsoft.com/office/drawing/2014/main" id="{5E29445D-5852-4685-99FA-F6D0EEB71907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5346700" y="2405246"/>
            <a:ext cx="250536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7" name="テキスト プレースホルダー 3">
            <a:extLst>
              <a:ext uri="{FF2B5EF4-FFF2-40B4-BE49-F238E27FC236}">
                <a16:creationId xmlns:a16="http://schemas.microsoft.com/office/drawing/2014/main" id="{F8A5A1E2-D455-4943-B46C-912CF46ABA90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5346699" y="2700485"/>
            <a:ext cx="5156892" cy="1986092"/>
          </a:xfrm>
          <a:noFill/>
        </p:spPr>
        <p:txBody>
          <a:bodyPr wrap="square" numCol="2" spcCol="457200"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053" i="0" dirty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8" name="テキスト プレースホルダー 3">
            <a:extLst>
              <a:ext uri="{FF2B5EF4-FFF2-40B4-BE49-F238E27FC236}">
                <a16:creationId xmlns:a16="http://schemas.microsoft.com/office/drawing/2014/main" id="{03CEA5B5-2DFF-4730-B1C1-7297D81876B7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5346699" y="4686578"/>
            <a:ext cx="5156892" cy="2221475"/>
          </a:xfrm>
        </p:spPr>
        <p:txBody>
          <a:bodyPr numCol="2" rtlCol="0">
            <a:normAutofit/>
          </a:bodyPr>
          <a:lstStyle>
            <a:lvl1pPr marL="200505" indent="-200505">
              <a:buClr>
                <a:schemeClr val="accent6">
                  <a:lumMod val="50000"/>
                </a:schemeClr>
              </a:buClr>
              <a:buSzPct val="120000"/>
              <a:buFont typeface="+mj-lt"/>
              <a:buAutoNum type="arabicPeriod"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9" name="テキスト プレースホルダー 3">
            <a:extLst>
              <a:ext uri="{FF2B5EF4-FFF2-40B4-BE49-F238E27FC236}">
                <a16:creationId xmlns:a16="http://schemas.microsoft.com/office/drawing/2014/main" id="{2B63EEB8-169F-4E42-8938-2B33C50057D9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5346698" y="7019276"/>
            <a:ext cx="5156893" cy="439654"/>
          </a:xfrm>
        </p:spPr>
        <p:txBody>
          <a:bodyPr numCol="1" rtlCol="0">
            <a:normAutofit/>
          </a:bodyPr>
          <a:lstStyle>
            <a:lvl1pPr marL="0" indent="0"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70744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レシピ ブックのセクション ヘッダー"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C5B73CD6-4AD9-41DA-9481-BA512E885F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6450" y="92416"/>
            <a:ext cx="5306600" cy="1461495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4210">
                <a:solidFill>
                  <a:schemeClr val="bg1"/>
                </a:solidFill>
              </a:defRPr>
            </a:lvl1pPr>
          </a:lstStyle>
          <a:p>
            <a:pPr rtl="0"/>
            <a:r>
              <a:rPr lang="ja"/>
              <a:t>クリックしてタイトルを追加</a:t>
            </a:r>
          </a:p>
        </p:txBody>
      </p:sp>
      <p:sp>
        <p:nvSpPr>
          <p:cNvPr id="5" name="図プレースホルダー 4">
            <a:extLst>
              <a:ext uri="{FF2B5EF4-FFF2-40B4-BE49-F238E27FC236}">
                <a16:creationId xmlns:a16="http://schemas.microsoft.com/office/drawing/2014/main" id="{4EB3484B-5E1B-4FB8-9C34-B8AAEEA2C62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5079365" cy="7561263"/>
          </a:xfrm>
          <a:solidFill>
            <a:schemeClr val="tx2">
              <a:lumMod val="20000"/>
              <a:lumOff val="80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ja"/>
              <a:t>画像を追加する </a:t>
            </a:r>
          </a:p>
        </p:txBody>
      </p:sp>
    </p:spTree>
    <p:extLst>
      <p:ext uri="{BB962C8B-B14F-4D97-AF65-F5344CB8AC3E}">
        <p14:creationId xmlns:p14="http://schemas.microsoft.com/office/powerpoint/2010/main" val="4094050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1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9A9EAF2-ED61-42E4-B65B-25E4AA320B1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-6332" y="1302218"/>
            <a:ext cx="5078890" cy="6259045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/>
          <a:lstStyle>
            <a:lvl1pPr marL="0" indent="0" algn="ctr">
              <a:buNone/>
              <a:defRPr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5" name="テキスト プレースホルダー 3">
            <a:extLst>
              <a:ext uri="{FF2B5EF4-FFF2-40B4-BE49-F238E27FC236}">
                <a16:creationId xmlns:a16="http://schemas.microsoft.com/office/drawing/2014/main" id="{02D6ECAC-8814-4C60-BF83-103E85E412C4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5278521" y="4117079"/>
            <a:ext cx="5191890" cy="2790974"/>
          </a:xfrm>
        </p:spPr>
        <p:txBody>
          <a:bodyPr numCol="2" rtlCol="0">
            <a:normAutofit/>
          </a:bodyPr>
          <a:lstStyle>
            <a:lvl1pPr marL="200505" indent="-200505">
              <a:buClr>
                <a:schemeClr val="accent3">
                  <a:lumMod val="50000"/>
                </a:schemeClr>
              </a:buClr>
              <a:buSzPct val="120000"/>
              <a:buFont typeface="+mj-lt"/>
              <a:buAutoNum type="arabicPeriod"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"/>
              <a:t>クリックしてテキストを追加</a:t>
            </a:r>
          </a:p>
        </p:txBody>
      </p:sp>
      <p:sp>
        <p:nvSpPr>
          <p:cNvPr id="24" name="テキスト プレースホルダー 3">
            <a:extLst>
              <a:ext uri="{FF2B5EF4-FFF2-40B4-BE49-F238E27FC236}">
                <a16:creationId xmlns:a16="http://schemas.microsoft.com/office/drawing/2014/main" id="{C7B6AD5B-AEF5-4540-940C-B1E1FEA3BCAB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5278521" y="3755931"/>
            <a:ext cx="519189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3" name="テキスト プレースホルダー 3">
            <a:extLst>
              <a:ext uri="{FF2B5EF4-FFF2-40B4-BE49-F238E27FC236}">
                <a16:creationId xmlns:a16="http://schemas.microsoft.com/office/drawing/2014/main" id="{8FC874B6-474C-46DC-AB76-6E061A973B8A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5287055" y="1737668"/>
            <a:ext cx="5183356" cy="1960674"/>
          </a:xfrm>
        </p:spPr>
        <p:txBody>
          <a:bodyPr numCol="2" rtlCol="0">
            <a:normAutofit/>
          </a:bodyPr>
          <a:lstStyle>
            <a:lvl1pPr marL="204683" indent="-204683">
              <a:lnSpc>
                <a:spcPct val="10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2" name="テキスト プレースホルダー 3">
            <a:extLst>
              <a:ext uri="{FF2B5EF4-FFF2-40B4-BE49-F238E27FC236}">
                <a16:creationId xmlns:a16="http://schemas.microsoft.com/office/drawing/2014/main" id="{425F942B-DAF3-40B3-B77F-A8C9BE692B7D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5280722" y="1422337"/>
            <a:ext cx="519189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7" name="長方形 6">
            <a:extLst>
              <a:ext uri="{FF2B5EF4-FFF2-40B4-BE49-F238E27FC236}">
                <a16:creationId xmlns:a16="http://schemas.microsoft.com/office/drawing/2014/main" id="{7AAE68E5-082A-4AFA-AC51-54889A99670B}"/>
              </a:ext>
            </a:extLst>
          </p:cNvPr>
          <p:cNvSpPr/>
          <p:nvPr userDrawn="1"/>
        </p:nvSpPr>
        <p:spPr>
          <a:xfrm>
            <a:off x="-13367" y="0"/>
            <a:ext cx="10706767" cy="130221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プレースホルダー 3">
            <a:extLst>
              <a:ext uri="{FF2B5EF4-FFF2-40B4-BE49-F238E27FC236}">
                <a16:creationId xmlns:a16="http://schemas.microsoft.com/office/drawing/2014/main" id="{522CA51A-0C04-4FC6-8732-A2C2343AF50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245800" y="967359"/>
            <a:ext cx="2247687" cy="252043"/>
          </a:xfrm>
        </p:spPr>
        <p:txBody>
          <a:bodyPr rtlCol="0">
            <a:normAutofit/>
          </a:bodyPr>
          <a:lstStyle>
            <a:lvl1pPr marL="0" indent="0" algn="r">
              <a:buNone/>
              <a:defRPr sz="965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173768" y="888544"/>
            <a:ext cx="8020050" cy="413674"/>
          </a:xfrm>
        </p:spPr>
        <p:txBody>
          <a:bodyPr rtlCol="0">
            <a:normAutofit/>
          </a:bodyPr>
          <a:lstStyle>
            <a:lvl1pPr marL="0" indent="0" algn="l">
              <a:buNone/>
              <a:defRPr sz="140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lvl="0"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4" y="129917"/>
            <a:ext cx="10283276" cy="699116"/>
          </a:xfrm>
        </p:spPr>
        <p:txBody>
          <a:bodyPr rtlCol="0">
            <a:normAutofit/>
          </a:bodyPr>
          <a:lstStyle>
            <a:lvl1pPr>
              <a:defRPr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28" name="テキスト プレースホルダー 27">
            <a:extLst>
              <a:ext uri="{FF2B5EF4-FFF2-40B4-BE49-F238E27FC236}">
                <a16:creationId xmlns:a16="http://schemas.microsoft.com/office/drawing/2014/main" id="{2BBF59D2-23BC-4077-814F-E2E3AE5809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98476" y="5504383"/>
            <a:ext cx="1705159" cy="1125580"/>
          </a:xfr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6" name="テキスト プレースホルダー 3">
            <a:extLst>
              <a:ext uri="{FF2B5EF4-FFF2-40B4-BE49-F238E27FC236}">
                <a16:creationId xmlns:a16="http://schemas.microsoft.com/office/drawing/2014/main" id="{65B16179-CC8B-4981-9526-8E3E08E72C6A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5278521" y="6936531"/>
            <a:ext cx="5191890" cy="388982"/>
          </a:xfrm>
        </p:spPr>
        <p:txBody>
          <a:bodyPr numCol="1" rtlCol="0">
            <a:normAutofit/>
          </a:bodyPr>
          <a:lstStyle>
            <a:lvl1pPr marL="0" indent="0"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955997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長方形 44">
            <a:extLst>
              <a:ext uri="{FF2B5EF4-FFF2-40B4-BE49-F238E27FC236}">
                <a16:creationId xmlns:a16="http://schemas.microsoft.com/office/drawing/2014/main" id="{97A2E64D-B280-49F7-95F5-CD6A24C1EC9B}"/>
              </a:ext>
            </a:extLst>
          </p:cNvPr>
          <p:cNvSpPr/>
          <p:nvPr userDrawn="1"/>
        </p:nvSpPr>
        <p:spPr>
          <a:xfrm>
            <a:off x="7607290" y="0"/>
            <a:ext cx="3086109" cy="75612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プレースホルダー 3">
            <a:extLst>
              <a:ext uri="{FF2B5EF4-FFF2-40B4-BE49-F238E27FC236}">
                <a16:creationId xmlns:a16="http://schemas.microsoft.com/office/drawing/2014/main" id="{8FC874B6-474C-46DC-AB76-6E061A973B8A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7931326" y="543789"/>
            <a:ext cx="2505360" cy="6274613"/>
          </a:xfrm>
        </p:spPr>
        <p:txBody>
          <a:bodyPr numCol="1" rtlCol="0">
            <a:normAutofit/>
          </a:bodyPr>
          <a:lstStyle>
            <a:lvl1pPr marL="204683" indent="-204683">
              <a:lnSpc>
                <a:spcPct val="15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2" name="テキスト プレースホルダー 3">
            <a:extLst>
              <a:ext uri="{FF2B5EF4-FFF2-40B4-BE49-F238E27FC236}">
                <a16:creationId xmlns:a16="http://schemas.microsoft.com/office/drawing/2014/main" id="{425F942B-DAF3-40B3-B77F-A8C9BE692B7D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7923868" y="184243"/>
            <a:ext cx="250536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7" name="長方形 6">
            <a:extLst>
              <a:ext uri="{FF2B5EF4-FFF2-40B4-BE49-F238E27FC236}">
                <a16:creationId xmlns:a16="http://schemas.microsoft.com/office/drawing/2014/main" id="{7AAE68E5-082A-4AFA-AC51-54889A99670B}"/>
              </a:ext>
            </a:extLst>
          </p:cNvPr>
          <p:cNvSpPr/>
          <p:nvPr userDrawn="1"/>
        </p:nvSpPr>
        <p:spPr>
          <a:xfrm>
            <a:off x="-13366" y="0"/>
            <a:ext cx="7620657" cy="130221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173768" y="861336"/>
            <a:ext cx="4645297" cy="440882"/>
          </a:xfrm>
        </p:spPr>
        <p:txBody>
          <a:bodyPr rtlCol="0">
            <a:normAutofit/>
          </a:bodyPr>
          <a:lstStyle>
            <a:lvl1pPr marL="0" indent="0" algn="l">
              <a:buNone/>
              <a:defRPr sz="140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5" y="129917"/>
            <a:ext cx="7420156" cy="699116"/>
          </a:xfrm>
        </p:spPr>
        <p:txBody>
          <a:bodyPr rtlCol="0">
            <a:normAutofit/>
          </a:bodyPr>
          <a:lstStyle>
            <a:lvl1pPr>
              <a:defRPr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28" name="テキスト プレースホルダー 27">
            <a:extLst>
              <a:ext uri="{FF2B5EF4-FFF2-40B4-BE49-F238E27FC236}">
                <a16:creationId xmlns:a16="http://schemas.microsoft.com/office/drawing/2014/main" id="{2BBF59D2-23BC-4077-814F-E2E3AE5809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3768" y="4298178"/>
            <a:ext cx="2502256" cy="1302218"/>
          </a:xfrm>
          <a:noFill/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b="1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6" name="テキスト プレースホルダー 3">
            <a:extLst>
              <a:ext uri="{FF2B5EF4-FFF2-40B4-BE49-F238E27FC236}">
                <a16:creationId xmlns:a16="http://schemas.microsoft.com/office/drawing/2014/main" id="{65B16179-CC8B-4981-9526-8E3E08E72C6A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7939111" y="6895574"/>
            <a:ext cx="2505360" cy="535772"/>
          </a:xfrm>
        </p:spPr>
        <p:txBody>
          <a:bodyPr numCol="2"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5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1216BA9B-211A-403E-8645-BA7B4B2376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641779" y="1672525"/>
            <a:ext cx="1924812" cy="1663478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9" name="テキスト プレースホルダー 3">
            <a:extLst>
              <a:ext uri="{FF2B5EF4-FFF2-40B4-BE49-F238E27FC236}">
                <a16:creationId xmlns:a16="http://schemas.microsoft.com/office/drawing/2014/main" id="{B934946C-9253-40AA-84F7-378E3106E765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3091867" y="1672526"/>
            <a:ext cx="2392897" cy="1626132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9A9EAF2-ED61-42E4-B65B-25E4AA320B1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75202" y="1189305"/>
            <a:ext cx="2502256" cy="3084995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8" name="テキスト プレースホルダー 3">
            <a:extLst>
              <a:ext uri="{FF2B5EF4-FFF2-40B4-BE49-F238E27FC236}">
                <a16:creationId xmlns:a16="http://schemas.microsoft.com/office/drawing/2014/main" id="{EED0BB26-D2F7-4112-BAFC-D9A66C9DD5EE}"/>
              </a:ext>
            </a:extLst>
          </p:cNvPr>
          <p:cNvSpPr>
            <a:spLocks noGrp="1"/>
          </p:cNvSpPr>
          <p:nvPr>
            <p:ph type="body" sz="half" idx="27" hasCustomPrompt="1"/>
          </p:nvPr>
        </p:nvSpPr>
        <p:spPr>
          <a:xfrm>
            <a:off x="3091867" y="3680019"/>
            <a:ext cx="2392897" cy="1626132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9" name="テキスト プレースホルダー 3">
            <a:extLst>
              <a:ext uri="{FF2B5EF4-FFF2-40B4-BE49-F238E27FC236}">
                <a16:creationId xmlns:a16="http://schemas.microsoft.com/office/drawing/2014/main" id="{647B97E8-F206-4899-A05D-3CEA7763CBD7}"/>
              </a:ext>
            </a:extLst>
          </p:cNvPr>
          <p:cNvSpPr>
            <a:spLocks noGrp="1"/>
          </p:cNvSpPr>
          <p:nvPr>
            <p:ph type="body" sz="half" idx="28" hasCustomPrompt="1"/>
          </p:nvPr>
        </p:nvSpPr>
        <p:spPr>
          <a:xfrm>
            <a:off x="3091867" y="5660982"/>
            <a:ext cx="2392897" cy="1626132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200F5F5B-FD46-4295-B012-F670E320EA6D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641779" y="3657910"/>
            <a:ext cx="1924812" cy="1663478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2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A15085C5-1FA2-4C89-A410-A151654D4090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641779" y="5643294"/>
            <a:ext cx="1924812" cy="1663478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E36BD91-F42B-477D-9347-DBA3C0FDC2DB}"/>
              </a:ext>
            </a:extLst>
          </p:cNvPr>
          <p:cNvSpPr txBox="1"/>
          <p:nvPr userDrawn="1"/>
        </p:nvSpPr>
        <p:spPr>
          <a:xfrm>
            <a:off x="2688530" y="1543976"/>
            <a:ext cx="463588" cy="578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" sz="3508" i="0" kern="120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F6A3EC1-DE16-42B6-9619-DF093A5C3C27}"/>
              </a:ext>
            </a:extLst>
          </p:cNvPr>
          <p:cNvSpPr txBox="1"/>
          <p:nvPr userDrawn="1"/>
        </p:nvSpPr>
        <p:spPr>
          <a:xfrm>
            <a:off x="2688530" y="3601745"/>
            <a:ext cx="463588" cy="578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" sz="3508" i="0" kern="120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B4FCA4B-1DE9-4156-B6E1-F7E32DF05D27}"/>
              </a:ext>
            </a:extLst>
          </p:cNvPr>
          <p:cNvSpPr txBox="1"/>
          <p:nvPr userDrawn="1"/>
        </p:nvSpPr>
        <p:spPr>
          <a:xfrm>
            <a:off x="2688530" y="5521408"/>
            <a:ext cx="463588" cy="578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" sz="3508" i="0" kern="120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36114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3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>
            <a:extLst>
              <a:ext uri="{FF2B5EF4-FFF2-40B4-BE49-F238E27FC236}">
                <a16:creationId xmlns:a16="http://schemas.microsoft.com/office/drawing/2014/main" id="{7AAE68E5-082A-4AFA-AC51-54889A99670B}"/>
              </a:ext>
            </a:extLst>
          </p:cNvPr>
          <p:cNvSpPr/>
          <p:nvPr userDrawn="1"/>
        </p:nvSpPr>
        <p:spPr>
          <a:xfrm>
            <a:off x="-13367" y="0"/>
            <a:ext cx="10706767" cy="130221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173768" y="888544"/>
            <a:ext cx="7435010" cy="413674"/>
          </a:xfrm>
        </p:spPr>
        <p:txBody>
          <a:bodyPr rtlCol="0">
            <a:normAutofit/>
          </a:bodyPr>
          <a:lstStyle>
            <a:lvl1pPr marL="0" indent="0" algn="l">
              <a:buNone/>
              <a:defRPr sz="140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5" y="129917"/>
            <a:ext cx="7435010" cy="699116"/>
          </a:xfrm>
        </p:spPr>
        <p:txBody>
          <a:bodyPr rtlCol="0">
            <a:normAutofit/>
          </a:bodyPr>
          <a:lstStyle>
            <a:lvl1pPr>
              <a:defRPr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26" name="テキスト プレースホルダー 3">
            <a:extLst>
              <a:ext uri="{FF2B5EF4-FFF2-40B4-BE49-F238E27FC236}">
                <a16:creationId xmlns:a16="http://schemas.microsoft.com/office/drawing/2014/main" id="{65B16179-CC8B-4981-9526-8E3E08E72C6A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7837716" y="6936531"/>
            <a:ext cx="2632695" cy="388982"/>
          </a:xfrm>
        </p:spPr>
        <p:txBody>
          <a:bodyPr numCol="1" rtlCol="0">
            <a:normAutofit/>
          </a:bodyPr>
          <a:lstStyle>
            <a:lvl1pPr marL="0" indent="0"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9" name="テキスト プレースホルダー 3">
            <a:extLst>
              <a:ext uri="{FF2B5EF4-FFF2-40B4-BE49-F238E27FC236}">
                <a16:creationId xmlns:a16="http://schemas.microsoft.com/office/drawing/2014/main" id="{51D8D2EE-CE39-4FED-B22E-D2513633F89E}"/>
              </a:ext>
            </a:extLst>
          </p:cNvPr>
          <p:cNvSpPr>
            <a:spLocks noGrp="1"/>
          </p:cNvSpPr>
          <p:nvPr>
            <p:ph type="body" sz="half" idx="18" hasCustomPrompt="1"/>
          </p:nvPr>
        </p:nvSpPr>
        <p:spPr>
          <a:xfrm>
            <a:off x="7846713" y="1768875"/>
            <a:ext cx="2623698" cy="5158034"/>
          </a:xfrm>
        </p:spPr>
        <p:txBody>
          <a:bodyPr numCol="1" rtlCol="0">
            <a:normAutofit/>
          </a:bodyPr>
          <a:lstStyle>
            <a:lvl1pPr marL="204683" indent="-204683">
              <a:lnSpc>
                <a:spcPct val="15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7" name="テキスト プレースホルダー 3">
            <a:extLst>
              <a:ext uri="{FF2B5EF4-FFF2-40B4-BE49-F238E27FC236}">
                <a16:creationId xmlns:a16="http://schemas.microsoft.com/office/drawing/2014/main" id="{0A7E883A-5927-45B9-A5FB-8EFF513E0CAA}"/>
              </a:ext>
            </a:extLst>
          </p:cNvPr>
          <p:cNvSpPr>
            <a:spLocks noGrp="1"/>
          </p:cNvSpPr>
          <p:nvPr>
            <p:ph type="body" sz="half" idx="19" hasCustomPrompt="1"/>
          </p:nvPr>
        </p:nvSpPr>
        <p:spPr>
          <a:xfrm>
            <a:off x="7846714" y="1428239"/>
            <a:ext cx="2652518" cy="331014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3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85FEB9CB-F2B1-47F4-9097-30FAF794294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94169" y="1447785"/>
            <a:ext cx="2245614" cy="2822872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4" name="テキスト プレースホルダー 3">
            <a:extLst>
              <a:ext uri="{FF2B5EF4-FFF2-40B4-BE49-F238E27FC236}">
                <a16:creationId xmlns:a16="http://schemas.microsoft.com/office/drawing/2014/main" id="{18F989E1-F209-41C2-AEC2-BDDDEE48E1E5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406638" y="4275988"/>
            <a:ext cx="2031465" cy="3033409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45707C7B-9828-45A7-AF95-4A3BE756BBBA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2778667" y="1447785"/>
            <a:ext cx="2245614" cy="2822872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1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56FDA5AA-A766-4B21-8377-9267FFBAE31F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363164" y="1447785"/>
            <a:ext cx="2245614" cy="2822872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2" name="テキスト プレースホルダー 3">
            <a:extLst>
              <a:ext uri="{FF2B5EF4-FFF2-40B4-BE49-F238E27FC236}">
                <a16:creationId xmlns:a16="http://schemas.microsoft.com/office/drawing/2014/main" id="{5771C520-4E5C-4853-AE35-F250CB8FB5D8}"/>
              </a:ext>
            </a:extLst>
          </p:cNvPr>
          <p:cNvSpPr>
            <a:spLocks noGrp="1"/>
          </p:cNvSpPr>
          <p:nvPr>
            <p:ph type="body" sz="half" idx="32" hasCustomPrompt="1"/>
          </p:nvPr>
        </p:nvSpPr>
        <p:spPr>
          <a:xfrm>
            <a:off x="2992815" y="4275988"/>
            <a:ext cx="2031465" cy="3033409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4" name="テキスト プレースホルダー 3">
            <a:extLst>
              <a:ext uri="{FF2B5EF4-FFF2-40B4-BE49-F238E27FC236}">
                <a16:creationId xmlns:a16="http://schemas.microsoft.com/office/drawing/2014/main" id="{5C64EC75-B525-40E2-B054-6BA5895D0794}"/>
              </a:ext>
            </a:extLst>
          </p:cNvPr>
          <p:cNvSpPr>
            <a:spLocks noGrp="1"/>
          </p:cNvSpPr>
          <p:nvPr>
            <p:ph type="body" sz="half" idx="34" hasCustomPrompt="1"/>
          </p:nvPr>
        </p:nvSpPr>
        <p:spPr>
          <a:xfrm>
            <a:off x="5569027" y="4275988"/>
            <a:ext cx="2039751" cy="3033409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6" name="テキスト プレースホルダー 27">
            <a:extLst>
              <a:ext uri="{FF2B5EF4-FFF2-40B4-BE49-F238E27FC236}">
                <a16:creationId xmlns:a16="http://schemas.microsoft.com/office/drawing/2014/main" id="{394C56F0-EE6F-474D-AB99-995F044BCB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46714" y="235751"/>
            <a:ext cx="2623697" cy="1049712"/>
          </a:xfrm>
          <a:noFill/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20B6783-0F8B-4A69-A5F6-7CB50E2B23A8}"/>
              </a:ext>
            </a:extLst>
          </p:cNvPr>
          <p:cNvSpPr txBox="1"/>
          <p:nvPr userDrawn="1"/>
        </p:nvSpPr>
        <p:spPr>
          <a:xfrm>
            <a:off x="111180" y="4270657"/>
            <a:ext cx="352982" cy="38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2105" i="0" kern="1200" noProof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C4D1335-DA11-4DAC-BCA6-7BB8B148C97F}"/>
              </a:ext>
            </a:extLst>
          </p:cNvPr>
          <p:cNvSpPr txBox="1"/>
          <p:nvPr userDrawn="1"/>
        </p:nvSpPr>
        <p:spPr>
          <a:xfrm>
            <a:off x="2701216" y="4270657"/>
            <a:ext cx="352982" cy="38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2105" i="0" kern="1200" noProof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B8EECED-0609-4B4F-AE03-A4F22DF062BA}"/>
              </a:ext>
            </a:extLst>
          </p:cNvPr>
          <p:cNvSpPr txBox="1"/>
          <p:nvPr userDrawn="1"/>
        </p:nvSpPr>
        <p:spPr>
          <a:xfrm>
            <a:off x="5291253" y="4270657"/>
            <a:ext cx="352982" cy="38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2105" i="0" kern="1200" noProof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385712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4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長方形 14">
            <a:extLst>
              <a:ext uri="{FF2B5EF4-FFF2-40B4-BE49-F238E27FC236}">
                <a16:creationId xmlns:a16="http://schemas.microsoft.com/office/drawing/2014/main" id="{6D41EDA9-50CC-431D-A9E2-D8B28F1D9DD2}"/>
              </a:ext>
            </a:extLst>
          </p:cNvPr>
          <p:cNvSpPr/>
          <p:nvPr userDrawn="1"/>
        </p:nvSpPr>
        <p:spPr>
          <a:xfrm>
            <a:off x="-13367" y="0"/>
            <a:ext cx="5076692" cy="130221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2075365" y="947676"/>
            <a:ext cx="2987961" cy="354541"/>
          </a:xfrm>
        </p:spPr>
        <p:txBody>
          <a:bodyPr rtlCol="0">
            <a:normAutofit/>
          </a:bodyPr>
          <a:lstStyle>
            <a:lvl1pPr marL="0" indent="0" algn="r">
              <a:buNone/>
              <a:defRPr sz="1228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6" y="182979"/>
            <a:ext cx="4876190" cy="699116"/>
          </a:xfrm>
        </p:spPr>
        <p:txBody>
          <a:bodyPr rtlCol="0">
            <a:normAutofit/>
          </a:bodyPr>
          <a:lstStyle>
            <a:lvl1pPr algn="r">
              <a:defRPr sz="2456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19" name="長方形 18">
            <a:extLst>
              <a:ext uri="{FF2B5EF4-FFF2-40B4-BE49-F238E27FC236}">
                <a16:creationId xmlns:a16="http://schemas.microsoft.com/office/drawing/2014/main" id="{BAB15BB6-BF7A-460B-81E4-6CA74B3B1A58}"/>
              </a:ext>
            </a:extLst>
          </p:cNvPr>
          <p:cNvSpPr/>
          <p:nvPr userDrawn="1"/>
        </p:nvSpPr>
        <p:spPr>
          <a:xfrm>
            <a:off x="0" y="1302219"/>
            <a:ext cx="5076692" cy="62590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9A9EAF2-ED61-42E4-B65B-25E4AA320B1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61451" y="143316"/>
            <a:ext cx="1291228" cy="1592906"/>
          </a:xfrm>
          <a:solidFill>
            <a:schemeClr val="bg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7" name="テキスト プレースホルダー 27">
            <a:extLst>
              <a:ext uri="{FF2B5EF4-FFF2-40B4-BE49-F238E27FC236}">
                <a16:creationId xmlns:a16="http://schemas.microsoft.com/office/drawing/2014/main" id="{7B211DA6-5909-4778-ACCB-FDDE1061AE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1452" y="2079773"/>
            <a:ext cx="1291228" cy="2173990"/>
          </a:xfrm>
          <a:noFill/>
          <a:ln>
            <a:noFill/>
          </a:ln>
        </p:spPr>
        <p:txBody>
          <a:bodyPr tIns="91440" bIns="91440" rtlCol="0" anchor="t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b="1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4" name="テキスト プレースホルダー 3">
            <a:extLst>
              <a:ext uri="{FF2B5EF4-FFF2-40B4-BE49-F238E27FC236}">
                <a16:creationId xmlns:a16="http://schemas.microsoft.com/office/drawing/2014/main" id="{5EFB9AC3-DB43-4B4E-B74E-1ED156A18510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1695997" y="2079773"/>
            <a:ext cx="3284876" cy="4980062"/>
          </a:xfrm>
        </p:spPr>
        <p:txBody>
          <a:bodyPr numCol="1" rtlCol="0">
            <a:normAutofit/>
          </a:bodyPr>
          <a:lstStyle>
            <a:lvl1pPr marL="204683" indent="-204683">
              <a:lnSpc>
                <a:spcPct val="15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6" name="テキスト プレースホルダー 3">
            <a:extLst>
              <a:ext uri="{FF2B5EF4-FFF2-40B4-BE49-F238E27FC236}">
                <a16:creationId xmlns:a16="http://schemas.microsoft.com/office/drawing/2014/main" id="{1808718C-849A-4063-A7DB-6A25E4823A61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1703782" y="7141834"/>
            <a:ext cx="3276668" cy="360426"/>
          </a:xfrm>
        </p:spPr>
        <p:txBody>
          <a:bodyPr numCol="2"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7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ADBABE7C-83A0-42FB-9AB1-BD7454D9103E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277536" y="327211"/>
            <a:ext cx="1643987" cy="1512253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8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AA38BAD-E577-44E5-8652-7EB8884D85D4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277536" y="2119070"/>
            <a:ext cx="1643987" cy="1512253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9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31089E30-35D5-4B63-962C-E69262F8A31B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277536" y="3910928"/>
            <a:ext cx="1643987" cy="1512253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294891CE-B5DF-4EC9-BCD1-007200ADE6BF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277991" y="5702785"/>
            <a:ext cx="1643987" cy="1512253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53" name="テキスト プレースホルダー 3">
            <a:extLst>
              <a:ext uri="{FF2B5EF4-FFF2-40B4-BE49-F238E27FC236}">
                <a16:creationId xmlns:a16="http://schemas.microsoft.com/office/drawing/2014/main" id="{55A40829-372A-4BD2-9DFD-55A1E0FC7A6C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7152949" y="297544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55" name="テキスト プレースホルダー 3">
            <a:extLst>
              <a:ext uri="{FF2B5EF4-FFF2-40B4-BE49-F238E27FC236}">
                <a16:creationId xmlns:a16="http://schemas.microsoft.com/office/drawing/2014/main" id="{D3ED1463-3FDC-4F77-A490-BB128AEB35E9}"/>
              </a:ext>
            </a:extLst>
          </p:cNvPr>
          <p:cNvSpPr>
            <a:spLocks noGrp="1"/>
          </p:cNvSpPr>
          <p:nvPr>
            <p:ph type="body" sz="half" idx="33" hasCustomPrompt="1"/>
          </p:nvPr>
        </p:nvSpPr>
        <p:spPr>
          <a:xfrm>
            <a:off x="7152949" y="2098687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57" name="テキスト プレースホルダー 3">
            <a:extLst>
              <a:ext uri="{FF2B5EF4-FFF2-40B4-BE49-F238E27FC236}">
                <a16:creationId xmlns:a16="http://schemas.microsoft.com/office/drawing/2014/main" id="{66CBE1DF-E937-4AEA-A7F9-8B809516E332}"/>
              </a:ext>
            </a:extLst>
          </p:cNvPr>
          <p:cNvSpPr>
            <a:spLocks noGrp="1"/>
          </p:cNvSpPr>
          <p:nvPr>
            <p:ph type="body" sz="half" idx="35" hasCustomPrompt="1"/>
          </p:nvPr>
        </p:nvSpPr>
        <p:spPr>
          <a:xfrm>
            <a:off x="7152949" y="3899829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5" name="テキスト プレースホルダー 3">
            <a:extLst>
              <a:ext uri="{FF2B5EF4-FFF2-40B4-BE49-F238E27FC236}">
                <a16:creationId xmlns:a16="http://schemas.microsoft.com/office/drawing/2014/main" id="{4C47130C-295F-469B-8A2F-DACEF5B5A598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1690788" y="1632387"/>
            <a:ext cx="3284876" cy="345362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59" name="テキスト プレースホルダー 3">
            <a:extLst>
              <a:ext uri="{FF2B5EF4-FFF2-40B4-BE49-F238E27FC236}">
                <a16:creationId xmlns:a16="http://schemas.microsoft.com/office/drawing/2014/main" id="{A93AA9FB-7091-4FF0-8330-340B0A90ACBB}"/>
              </a:ext>
            </a:extLst>
          </p:cNvPr>
          <p:cNvSpPr>
            <a:spLocks noGrp="1"/>
          </p:cNvSpPr>
          <p:nvPr>
            <p:ph type="body" sz="half" idx="37" hasCustomPrompt="1"/>
          </p:nvPr>
        </p:nvSpPr>
        <p:spPr>
          <a:xfrm>
            <a:off x="7152949" y="5700972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58024DC-2BD1-48B2-9B50-F47B3CEF4820}"/>
              </a:ext>
            </a:extLst>
          </p:cNvPr>
          <p:cNvSpPr txBox="1"/>
          <p:nvPr userDrawn="1"/>
        </p:nvSpPr>
        <p:spPr>
          <a:xfrm>
            <a:off x="6889412" y="297544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77DCCC3-3098-4343-B77B-3D23E8F17FFD}"/>
              </a:ext>
            </a:extLst>
          </p:cNvPr>
          <p:cNvSpPr txBox="1"/>
          <p:nvPr userDrawn="1"/>
        </p:nvSpPr>
        <p:spPr>
          <a:xfrm>
            <a:off x="6889412" y="2097516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7D9CE1B-5D25-4C27-8C90-7CA8B8B1E7EF}"/>
              </a:ext>
            </a:extLst>
          </p:cNvPr>
          <p:cNvSpPr txBox="1"/>
          <p:nvPr userDrawn="1"/>
        </p:nvSpPr>
        <p:spPr>
          <a:xfrm>
            <a:off x="6889412" y="3897488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D750E6-AF88-4742-9ABE-63A5217AD198}"/>
              </a:ext>
            </a:extLst>
          </p:cNvPr>
          <p:cNvSpPr txBox="1"/>
          <p:nvPr userDrawn="1"/>
        </p:nvSpPr>
        <p:spPr>
          <a:xfrm>
            <a:off x="6889412" y="5697460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64392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5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図プレースホルダー 6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EDAB7103-706C-4D50-B9D9-030D5A29D56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5261153" cy="7561263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/>
          <a:lstStyle>
            <a:lvl1pPr marL="0" indent="0" algn="ctr">
              <a:buNone/>
              <a:defRPr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9" name="テキスト プレースホルダー 27">
            <a:extLst>
              <a:ext uri="{FF2B5EF4-FFF2-40B4-BE49-F238E27FC236}">
                <a16:creationId xmlns:a16="http://schemas.microsoft.com/office/drawing/2014/main" id="{40284018-877E-48C8-A60E-5EA184B0B90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46699" y="0"/>
            <a:ext cx="5156893" cy="967842"/>
          </a:xfrm>
          <a:noFill/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3" b="1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839573E-1A36-4B0A-A263-7D991617B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698" y="967842"/>
            <a:ext cx="9880702" cy="1300537"/>
          </a:xfr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rtl="0">
              <a:spcBef>
                <a:spcPts val="877"/>
              </a:spcBef>
              <a:buFont typeface="Arial" panose="020B0604020202020204" pitchFamily="34" charset="0"/>
            </a:pPr>
            <a:r>
              <a:rPr lang="ja-JP" altLang="en-US" noProof="0"/>
              <a:t>マスター タイトルの書式設定</a:t>
            </a:r>
          </a:p>
        </p:txBody>
      </p:sp>
      <p:sp>
        <p:nvSpPr>
          <p:cNvPr id="12" name="サブタイトル 2">
            <a:extLst>
              <a:ext uri="{FF2B5EF4-FFF2-40B4-BE49-F238E27FC236}">
                <a16:creationId xmlns:a16="http://schemas.microsoft.com/office/drawing/2014/main" id="{861167B6-9741-49DA-A7AF-E1A3352D10C8}"/>
              </a:ext>
            </a:extLst>
          </p:cNvPr>
          <p:cNvSpPr>
            <a:spLocks noGrp="1"/>
          </p:cNvSpPr>
          <p:nvPr>
            <p:ph type="subTitle" idx="20" hasCustomPrompt="1"/>
          </p:nvPr>
        </p:nvSpPr>
        <p:spPr>
          <a:xfrm>
            <a:off x="7705440" y="1913838"/>
            <a:ext cx="2987961" cy="354541"/>
          </a:xfrm>
        </p:spPr>
        <p:txBody>
          <a:bodyPr rtlCol="0">
            <a:normAutofit/>
          </a:bodyPr>
          <a:lstStyle>
            <a:lvl1pPr marL="0" indent="0" algn="r">
              <a:buNone/>
              <a:defRPr sz="105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4" name="長方形 13">
            <a:extLst>
              <a:ext uri="{FF2B5EF4-FFF2-40B4-BE49-F238E27FC236}">
                <a16:creationId xmlns:a16="http://schemas.microsoft.com/office/drawing/2014/main" id="{913599A2-48DF-45BA-9425-12A5FBCF838E}"/>
              </a:ext>
            </a:extLst>
          </p:cNvPr>
          <p:cNvSpPr/>
          <p:nvPr userDrawn="1"/>
        </p:nvSpPr>
        <p:spPr>
          <a:xfrm>
            <a:off x="5256355" y="6964763"/>
            <a:ext cx="5437045" cy="596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プレースホルダー 3">
            <a:extLst>
              <a:ext uri="{FF2B5EF4-FFF2-40B4-BE49-F238E27FC236}">
                <a16:creationId xmlns:a16="http://schemas.microsoft.com/office/drawing/2014/main" id="{5E29445D-5852-4685-99FA-F6D0EEB71907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5346700" y="2405246"/>
            <a:ext cx="250536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7" name="テキスト プレースホルダー 3">
            <a:extLst>
              <a:ext uri="{FF2B5EF4-FFF2-40B4-BE49-F238E27FC236}">
                <a16:creationId xmlns:a16="http://schemas.microsoft.com/office/drawing/2014/main" id="{F8A5A1E2-D455-4943-B46C-912CF46ABA90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5346699" y="2700485"/>
            <a:ext cx="5156892" cy="1986092"/>
          </a:xfrm>
          <a:noFill/>
        </p:spPr>
        <p:txBody>
          <a:bodyPr wrap="square" numCol="2" spcCol="457200"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053" i="0" dirty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8" name="テキスト プレースホルダー 3">
            <a:extLst>
              <a:ext uri="{FF2B5EF4-FFF2-40B4-BE49-F238E27FC236}">
                <a16:creationId xmlns:a16="http://schemas.microsoft.com/office/drawing/2014/main" id="{03CEA5B5-2DFF-4730-B1C1-7297D81876B7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5346699" y="4686578"/>
            <a:ext cx="5156892" cy="2221475"/>
          </a:xfrm>
        </p:spPr>
        <p:txBody>
          <a:bodyPr numCol="2" rtlCol="0">
            <a:normAutofit/>
          </a:bodyPr>
          <a:lstStyle>
            <a:lvl1pPr marL="200505" indent="-200505">
              <a:buClr>
                <a:schemeClr val="accent3">
                  <a:lumMod val="50000"/>
                </a:schemeClr>
              </a:buClr>
              <a:buSzPct val="120000"/>
              <a:buFont typeface="+mj-lt"/>
              <a:buAutoNum type="arabicPeriod"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9" name="テキスト プレースホルダー 3">
            <a:extLst>
              <a:ext uri="{FF2B5EF4-FFF2-40B4-BE49-F238E27FC236}">
                <a16:creationId xmlns:a16="http://schemas.microsoft.com/office/drawing/2014/main" id="{2B63EEB8-169F-4E42-8938-2B33C50057D9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5346698" y="7019276"/>
            <a:ext cx="5156893" cy="439654"/>
          </a:xfrm>
        </p:spPr>
        <p:txBody>
          <a:bodyPr numCol="1" rtlCol="0">
            <a:normAutofit/>
          </a:bodyPr>
          <a:lstStyle>
            <a:lvl1pPr marL="0" indent="0"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283071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レシピ ブックのセクション ヘッダー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C5B73CD6-4AD9-41DA-9481-BA512E88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6450" y="92416"/>
            <a:ext cx="5306600" cy="1461495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4210">
                <a:solidFill>
                  <a:schemeClr val="bg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4" name="図プレースホルダー 4">
            <a:extLst>
              <a:ext uri="{FF2B5EF4-FFF2-40B4-BE49-F238E27FC236}">
                <a16:creationId xmlns:a16="http://schemas.microsoft.com/office/drawing/2014/main" id="{E2097EA0-E1A4-437B-A23F-488927B95FE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5074018" cy="7561263"/>
          </a:xfrm>
          <a:solidFill>
            <a:schemeClr val="tx2">
              <a:lumMod val="20000"/>
              <a:lumOff val="80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ja-JP" altLang="en-US" noProof="0"/>
              <a:t>画像を追加する </a:t>
            </a:r>
          </a:p>
        </p:txBody>
      </p:sp>
    </p:spTree>
    <p:extLst>
      <p:ext uri="{BB962C8B-B14F-4D97-AF65-F5344CB8AC3E}">
        <p14:creationId xmlns:p14="http://schemas.microsoft.com/office/powerpoint/2010/main" val="15564573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レシピ ブックのセクション ヘッダー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C5B73CD6-4AD9-41DA-9481-BA512E88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6450" y="92416"/>
            <a:ext cx="5306600" cy="1461495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4210">
                <a:solidFill>
                  <a:schemeClr val="bg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4" name="図プレースホルダー 4">
            <a:extLst>
              <a:ext uri="{FF2B5EF4-FFF2-40B4-BE49-F238E27FC236}">
                <a16:creationId xmlns:a16="http://schemas.microsoft.com/office/drawing/2014/main" id="{768A34CA-EFA0-4BA9-9973-FE6DFC62D34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5074018" cy="7561263"/>
          </a:xfrm>
          <a:solidFill>
            <a:schemeClr val="tx2">
              <a:lumMod val="20000"/>
              <a:lumOff val="80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ja-JP" altLang="en-US" noProof="0"/>
              <a:t>画像を追加する </a:t>
            </a:r>
          </a:p>
        </p:txBody>
      </p:sp>
    </p:spTree>
    <p:extLst>
      <p:ext uri="{BB962C8B-B14F-4D97-AF65-F5344CB8AC3E}">
        <p14:creationId xmlns:p14="http://schemas.microsoft.com/office/powerpoint/2010/main" val="17998679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1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9A9EAF2-ED61-42E4-B65B-25E4AA320B1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-6332" y="1302218"/>
            <a:ext cx="5078890" cy="6259045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/>
          <a:lstStyle>
            <a:lvl1pPr marL="0" indent="0" algn="ctr">
              <a:buNone/>
              <a:defRPr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5" name="テキスト プレースホルダー 3">
            <a:extLst>
              <a:ext uri="{FF2B5EF4-FFF2-40B4-BE49-F238E27FC236}">
                <a16:creationId xmlns:a16="http://schemas.microsoft.com/office/drawing/2014/main" id="{02D6ECAC-8814-4C60-BF83-103E85E412C4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5278521" y="4117079"/>
            <a:ext cx="5191890" cy="2790974"/>
          </a:xfrm>
        </p:spPr>
        <p:txBody>
          <a:bodyPr numCol="2" rtlCol="0">
            <a:normAutofit/>
          </a:bodyPr>
          <a:lstStyle>
            <a:lvl1pPr marL="200505" indent="-200505">
              <a:buClr>
                <a:schemeClr val="accent3">
                  <a:lumMod val="50000"/>
                </a:schemeClr>
              </a:buClr>
              <a:buSzPct val="120000"/>
              <a:buFont typeface="+mj-lt"/>
              <a:buAutoNum type="arabicPeriod"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4" name="テキスト プレースホルダー 3">
            <a:extLst>
              <a:ext uri="{FF2B5EF4-FFF2-40B4-BE49-F238E27FC236}">
                <a16:creationId xmlns:a16="http://schemas.microsoft.com/office/drawing/2014/main" id="{C7B6AD5B-AEF5-4540-940C-B1E1FEA3BCAB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5278521" y="3755931"/>
            <a:ext cx="519189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3" name="テキスト プレースホルダー 3">
            <a:extLst>
              <a:ext uri="{FF2B5EF4-FFF2-40B4-BE49-F238E27FC236}">
                <a16:creationId xmlns:a16="http://schemas.microsoft.com/office/drawing/2014/main" id="{8FC874B6-474C-46DC-AB76-6E061A973B8A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5287055" y="1737668"/>
            <a:ext cx="5183356" cy="1960674"/>
          </a:xfrm>
        </p:spPr>
        <p:txBody>
          <a:bodyPr numCol="2" rtlCol="0">
            <a:normAutofit/>
          </a:bodyPr>
          <a:lstStyle>
            <a:lvl1pPr marL="204683" indent="-204683">
              <a:lnSpc>
                <a:spcPct val="10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2" name="テキスト プレースホルダー 3">
            <a:extLst>
              <a:ext uri="{FF2B5EF4-FFF2-40B4-BE49-F238E27FC236}">
                <a16:creationId xmlns:a16="http://schemas.microsoft.com/office/drawing/2014/main" id="{425F942B-DAF3-40B3-B77F-A8C9BE692B7D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5280722" y="1422337"/>
            <a:ext cx="519189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7" name="長方形 6">
            <a:extLst>
              <a:ext uri="{FF2B5EF4-FFF2-40B4-BE49-F238E27FC236}">
                <a16:creationId xmlns:a16="http://schemas.microsoft.com/office/drawing/2014/main" id="{7AAE68E5-082A-4AFA-AC51-54889A99670B}"/>
              </a:ext>
            </a:extLst>
          </p:cNvPr>
          <p:cNvSpPr/>
          <p:nvPr userDrawn="1"/>
        </p:nvSpPr>
        <p:spPr>
          <a:xfrm>
            <a:off x="-13367" y="0"/>
            <a:ext cx="10706767" cy="1302218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プレースホルダー 3">
            <a:extLst>
              <a:ext uri="{FF2B5EF4-FFF2-40B4-BE49-F238E27FC236}">
                <a16:creationId xmlns:a16="http://schemas.microsoft.com/office/drawing/2014/main" id="{522CA51A-0C04-4FC6-8732-A2C2343AF50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245800" y="967359"/>
            <a:ext cx="2247687" cy="252043"/>
          </a:xfrm>
        </p:spPr>
        <p:txBody>
          <a:bodyPr rtlCol="0">
            <a:normAutofit/>
          </a:bodyPr>
          <a:lstStyle>
            <a:lvl1pPr marL="0" indent="0" algn="r">
              <a:buNone/>
              <a:defRPr sz="965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173768" y="888544"/>
            <a:ext cx="8020050" cy="413674"/>
          </a:xfrm>
        </p:spPr>
        <p:txBody>
          <a:bodyPr rtlCol="0">
            <a:normAutofit/>
          </a:bodyPr>
          <a:lstStyle>
            <a:lvl1pPr marL="0" indent="0" algn="l">
              <a:buNone/>
              <a:defRPr sz="140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4" y="129917"/>
            <a:ext cx="10283276" cy="699116"/>
          </a:xfrm>
        </p:spPr>
        <p:txBody>
          <a:bodyPr rtlCol="0">
            <a:normAutofit/>
          </a:bodyPr>
          <a:lstStyle>
            <a:lvl1pPr>
              <a:defRPr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28" name="テキスト プレースホルダー 27">
            <a:extLst>
              <a:ext uri="{FF2B5EF4-FFF2-40B4-BE49-F238E27FC236}">
                <a16:creationId xmlns:a16="http://schemas.microsoft.com/office/drawing/2014/main" id="{2BBF59D2-23BC-4077-814F-E2E3AE5809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98476" y="5504383"/>
            <a:ext cx="1705159" cy="1125580"/>
          </a:xfr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b="1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6" name="テキスト プレースホルダー 3">
            <a:extLst>
              <a:ext uri="{FF2B5EF4-FFF2-40B4-BE49-F238E27FC236}">
                <a16:creationId xmlns:a16="http://schemas.microsoft.com/office/drawing/2014/main" id="{65B16179-CC8B-4981-9526-8E3E08E72C6A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5278521" y="6936531"/>
            <a:ext cx="5191890" cy="388982"/>
          </a:xfrm>
        </p:spPr>
        <p:txBody>
          <a:bodyPr numCol="1" rtlCol="0">
            <a:normAutofit/>
          </a:bodyPr>
          <a:lstStyle>
            <a:lvl1pPr marL="0" indent="0"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18168634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2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長方形 44">
            <a:extLst>
              <a:ext uri="{FF2B5EF4-FFF2-40B4-BE49-F238E27FC236}">
                <a16:creationId xmlns:a16="http://schemas.microsoft.com/office/drawing/2014/main" id="{97A2E64D-B280-49F7-95F5-CD6A24C1EC9B}"/>
              </a:ext>
            </a:extLst>
          </p:cNvPr>
          <p:cNvSpPr/>
          <p:nvPr userDrawn="1"/>
        </p:nvSpPr>
        <p:spPr>
          <a:xfrm>
            <a:off x="7607290" y="0"/>
            <a:ext cx="3086109" cy="75612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プレースホルダー 3">
            <a:extLst>
              <a:ext uri="{FF2B5EF4-FFF2-40B4-BE49-F238E27FC236}">
                <a16:creationId xmlns:a16="http://schemas.microsoft.com/office/drawing/2014/main" id="{8FC874B6-474C-46DC-AB76-6E061A973B8A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7931326" y="543789"/>
            <a:ext cx="2505360" cy="6274613"/>
          </a:xfrm>
        </p:spPr>
        <p:txBody>
          <a:bodyPr numCol="1" rtlCol="0">
            <a:normAutofit/>
          </a:bodyPr>
          <a:lstStyle>
            <a:lvl1pPr marL="204683" indent="-204683">
              <a:lnSpc>
                <a:spcPct val="15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2" name="テキスト プレースホルダー 3">
            <a:extLst>
              <a:ext uri="{FF2B5EF4-FFF2-40B4-BE49-F238E27FC236}">
                <a16:creationId xmlns:a16="http://schemas.microsoft.com/office/drawing/2014/main" id="{425F942B-DAF3-40B3-B77F-A8C9BE692B7D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7923868" y="184243"/>
            <a:ext cx="250536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7" name="長方形 6">
            <a:extLst>
              <a:ext uri="{FF2B5EF4-FFF2-40B4-BE49-F238E27FC236}">
                <a16:creationId xmlns:a16="http://schemas.microsoft.com/office/drawing/2014/main" id="{7AAE68E5-082A-4AFA-AC51-54889A99670B}"/>
              </a:ext>
            </a:extLst>
          </p:cNvPr>
          <p:cNvSpPr/>
          <p:nvPr userDrawn="1"/>
        </p:nvSpPr>
        <p:spPr>
          <a:xfrm>
            <a:off x="-13366" y="0"/>
            <a:ext cx="7620657" cy="1302218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173768" y="861336"/>
            <a:ext cx="4645297" cy="440882"/>
          </a:xfrm>
        </p:spPr>
        <p:txBody>
          <a:bodyPr rtlCol="0">
            <a:normAutofit/>
          </a:bodyPr>
          <a:lstStyle>
            <a:lvl1pPr marL="0" indent="0" algn="l">
              <a:buNone/>
              <a:defRPr sz="140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5" y="129917"/>
            <a:ext cx="7420156" cy="699116"/>
          </a:xfrm>
        </p:spPr>
        <p:txBody>
          <a:bodyPr rtlCol="0">
            <a:normAutofit/>
          </a:bodyPr>
          <a:lstStyle>
            <a:lvl1pPr>
              <a:defRPr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28" name="テキスト プレースホルダー 27">
            <a:extLst>
              <a:ext uri="{FF2B5EF4-FFF2-40B4-BE49-F238E27FC236}">
                <a16:creationId xmlns:a16="http://schemas.microsoft.com/office/drawing/2014/main" id="{2BBF59D2-23BC-4077-814F-E2E3AE5809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3768" y="4298178"/>
            <a:ext cx="2502256" cy="1302218"/>
          </a:xfrm>
          <a:noFill/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b="1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6" name="テキスト プレースホルダー 3">
            <a:extLst>
              <a:ext uri="{FF2B5EF4-FFF2-40B4-BE49-F238E27FC236}">
                <a16:creationId xmlns:a16="http://schemas.microsoft.com/office/drawing/2014/main" id="{65B16179-CC8B-4981-9526-8E3E08E72C6A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7939111" y="6895574"/>
            <a:ext cx="2505360" cy="535772"/>
          </a:xfrm>
        </p:spPr>
        <p:txBody>
          <a:bodyPr numCol="2"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5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1216BA9B-211A-403E-8645-BA7B4B2376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641779" y="1672525"/>
            <a:ext cx="1924812" cy="1663478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9" name="テキスト プレースホルダー 3">
            <a:extLst>
              <a:ext uri="{FF2B5EF4-FFF2-40B4-BE49-F238E27FC236}">
                <a16:creationId xmlns:a16="http://schemas.microsoft.com/office/drawing/2014/main" id="{B934946C-9253-40AA-84F7-378E3106E765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3091867" y="1672526"/>
            <a:ext cx="2392897" cy="1626132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9A9EAF2-ED61-42E4-B65B-25E4AA320B1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75202" y="1189305"/>
            <a:ext cx="2502256" cy="3084995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8" name="テキスト プレースホルダー 3">
            <a:extLst>
              <a:ext uri="{FF2B5EF4-FFF2-40B4-BE49-F238E27FC236}">
                <a16:creationId xmlns:a16="http://schemas.microsoft.com/office/drawing/2014/main" id="{EED0BB26-D2F7-4112-BAFC-D9A66C9DD5EE}"/>
              </a:ext>
            </a:extLst>
          </p:cNvPr>
          <p:cNvSpPr>
            <a:spLocks noGrp="1"/>
          </p:cNvSpPr>
          <p:nvPr>
            <p:ph type="body" sz="half" idx="27" hasCustomPrompt="1"/>
          </p:nvPr>
        </p:nvSpPr>
        <p:spPr>
          <a:xfrm>
            <a:off x="3091867" y="3680019"/>
            <a:ext cx="2392897" cy="1626132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9" name="テキスト プレースホルダー 3">
            <a:extLst>
              <a:ext uri="{FF2B5EF4-FFF2-40B4-BE49-F238E27FC236}">
                <a16:creationId xmlns:a16="http://schemas.microsoft.com/office/drawing/2014/main" id="{647B97E8-F206-4899-A05D-3CEA7763CBD7}"/>
              </a:ext>
            </a:extLst>
          </p:cNvPr>
          <p:cNvSpPr>
            <a:spLocks noGrp="1"/>
          </p:cNvSpPr>
          <p:nvPr>
            <p:ph type="body" sz="half" idx="28" hasCustomPrompt="1"/>
          </p:nvPr>
        </p:nvSpPr>
        <p:spPr>
          <a:xfrm>
            <a:off x="3091867" y="5660982"/>
            <a:ext cx="2392897" cy="1626132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200F5F5B-FD46-4295-B012-F670E320EA6D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641779" y="3657910"/>
            <a:ext cx="1924812" cy="1663478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2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A15085C5-1FA2-4C89-A410-A151654D4090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641779" y="5643294"/>
            <a:ext cx="1924812" cy="1663478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E36BD91-F42B-477D-9347-DBA3C0FDC2DB}"/>
              </a:ext>
            </a:extLst>
          </p:cNvPr>
          <p:cNvSpPr txBox="1"/>
          <p:nvPr userDrawn="1"/>
        </p:nvSpPr>
        <p:spPr>
          <a:xfrm>
            <a:off x="2688530" y="1543976"/>
            <a:ext cx="463588" cy="578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3508" i="0" kern="1200" noProof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F6A3EC1-DE16-42B6-9619-DF093A5C3C27}"/>
              </a:ext>
            </a:extLst>
          </p:cNvPr>
          <p:cNvSpPr txBox="1"/>
          <p:nvPr userDrawn="1"/>
        </p:nvSpPr>
        <p:spPr>
          <a:xfrm>
            <a:off x="2688530" y="3601745"/>
            <a:ext cx="463588" cy="578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3508" i="0" kern="1200" noProof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B4FCA4B-1DE9-4156-B6E1-F7E32DF05D27}"/>
              </a:ext>
            </a:extLst>
          </p:cNvPr>
          <p:cNvSpPr txBox="1"/>
          <p:nvPr userDrawn="1"/>
        </p:nvSpPr>
        <p:spPr>
          <a:xfrm>
            <a:off x="2688530" y="5521408"/>
            <a:ext cx="463588" cy="578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3508" i="0" kern="1200" noProof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4173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3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>
            <a:extLst>
              <a:ext uri="{FF2B5EF4-FFF2-40B4-BE49-F238E27FC236}">
                <a16:creationId xmlns:a16="http://schemas.microsoft.com/office/drawing/2014/main" id="{7AAE68E5-082A-4AFA-AC51-54889A99670B}"/>
              </a:ext>
            </a:extLst>
          </p:cNvPr>
          <p:cNvSpPr/>
          <p:nvPr userDrawn="1"/>
        </p:nvSpPr>
        <p:spPr>
          <a:xfrm>
            <a:off x="-13367" y="0"/>
            <a:ext cx="10706767" cy="1302218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173768" y="888544"/>
            <a:ext cx="7435010" cy="413674"/>
          </a:xfrm>
        </p:spPr>
        <p:txBody>
          <a:bodyPr rtlCol="0">
            <a:normAutofit/>
          </a:bodyPr>
          <a:lstStyle>
            <a:lvl1pPr marL="0" indent="0" algn="l">
              <a:buNone/>
              <a:defRPr sz="140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5" y="129917"/>
            <a:ext cx="7435010" cy="699116"/>
          </a:xfrm>
        </p:spPr>
        <p:txBody>
          <a:bodyPr rtlCol="0">
            <a:normAutofit/>
          </a:bodyPr>
          <a:lstStyle>
            <a:lvl1pPr>
              <a:defRPr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26" name="テキスト プレースホルダー 3">
            <a:extLst>
              <a:ext uri="{FF2B5EF4-FFF2-40B4-BE49-F238E27FC236}">
                <a16:creationId xmlns:a16="http://schemas.microsoft.com/office/drawing/2014/main" id="{65B16179-CC8B-4981-9526-8E3E08E72C6A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7837716" y="6936531"/>
            <a:ext cx="2632695" cy="388982"/>
          </a:xfrm>
        </p:spPr>
        <p:txBody>
          <a:bodyPr numCol="1" rtlCol="0">
            <a:normAutofit/>
          </a:bodyPr>
          <a:lstStyle>
            <a:lvl1pPr marL="0" indent="0"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9" name="テキスト プレースホルダー 3">
            <a:extLst>
              <a:ext uri="{FF2B5EF4-FFF2-40B4-BE49-F238E27FC236}">
                <a16:creationId xmlns:a16="http://schemas.microsoft.com/office/drawing/2014/main" id="{51D8D2EE-CE39-4FED-B22E-D2513633F89E}"/>
              </a:ext>
            </a:extLst>
          </p:cNvPr>
          <p:cNvSpPr>
            <a:spLocks noGrp="1"/>
          </p:cNvSpPr>
          <p:nvPr>
            <p:ph type="body" sz="half" idx="18" hasCustomPrompt="1"/>
          </p:nvPr>
        </p:nvSpPr>
        <p:spPr>
          <a:xfrm>
            <a:off x="7846713" y="1768875"/>
            <a:ext cx="2623698" cy="5158034"/>
          </a:xfrm>
        </p:spPr>
        <p:txBody>
          <a:bodyPr numCol="1" rtlCol="0">
            <a:normAutofit/>
          </a:bodyPr>
          <a:lstStyle>
            <a:lvl1pPr marL="204683" indent="-204683">
              <a:lnSpc>
                <a:spcPct val="15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7" name="テキスト プレースホルダー 3">
            <a:extLst>
              <a:ext uri="{FF2B5EF4-FFF2-40B4-BE49-F238E27FC236}">
                <a16:creationId xmlns:a16="http://schemas.microsoft.com/office/drawing/2014/main" id="{0A7E883A-5927-45B9-A5FB-8EFF513E0CAA}"/>
              </a:ext>
            </a:extLst>
          </p:cNvPr>
          <p:cNvSpPr>
            <a:spLocks noGrp="1"/>
          </p:cNvSpPr>
          <p:nvPr>
            <p:ph type="body" sz="half" idx="19" hasCustomPrompt="1"/>
          </p:nvPr>
        </p:nvSpPr>
        <p:spPr>
          <a:xfrm>
            <a:off x="7846714" y="1428239"/>
            <a:ext cx="2652518" cy="331014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3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85FEB9CB-F2B1-47F4-9097-30FAF794294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94169" y="1447785"/>
            <a:ext cx="2245614" cy="2822872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4" name="テキスト プレースホルダー 3">
            <a:extLst>
              <a:ext uri="{FF2B5EF4-FFF2-40B4-BE49-F238E27FC236}">
                <a16:creationId xmlns:a16="http://schemas.microsoft.com/office/drawing/2014/main" id="{18F989E1-F209-41C2-AEC2-BDDDEE48E1E5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406638" y="4275988"/>
            <a:ext cx="2031465" cy="3033409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45707C7B-9828-45A7-AF95-4A3BE756BBBA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2778667" y="1447785"/>
            <a:ext cx="2245614" cy="2822872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1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56FDA5AA-A766-4B21-8377-9267FFBAE31F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363164" y="1447785"/>
            <a:ext cx="2245614" cy="2822872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2" name="テキスト プレースホルダー 3">
            <a:extLst>
              <a:ext uri="{FF2B5EF4-FFF2-40B4-BE49-F238E27FC236}">
                <a16:creationId xmlns:a16="http://schemas.microsoft.com/office/drawing/2014/main" id="{5771C520-4E5C-4853-AE35-F250CB8FB5D8}"/>
              </a:ext>
            </a:extLst>
          </p:cNvPr>
          <p:cNvSpPr>
            <a:spLocks noGrp="1"/>
          </p:cNvSpPr>
          <p:nvPr>
            <p:ph type="body" sz="half" idx="32" hasCustomPrompt="1"/>
          </p:nvPr>
        </p:nvSpPr>
        <p:spPr>
          <a:xfrm>
            <a:off x="2992815" y="4275988"/>
            <a:ext cx="2031465" cy="3033409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4" name="テキスト プレースホルダー 3">
            <a:extLst>
              <a:ext uri="{FF2B5EF4-FFF2-40B4-BE49-F238E27FC236}">
                <a16:creationId xmlns:a16="http://schemas.microsoft.com/office/drawing/2014/main" id="{5C64EC75-B525-40E2-B054-6BA5895D0794}"/>
              </a:ext>
            </a:extLst>
          </p:cNvPr>
          <p:cNvSpPr>
            <a:spLocks noGrp="1"/>
          </p:cNvSpPr>
          <p:nvPr>
            <p:ph type="body" sz="half" idx="34" hasCustomPrompt="1"/>
          </p:nvPr>
        </p:nvSpPr>
        <p:spPr>
          <a:xfrm>
            <a:off x="5569027" y="4275988"/>
            <a:ext cx="2039751" cy="3033409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6" name="テキスト プレースホルダー 27">
            <a:extLst>
              <a:ext uri="{FF2B5EF4-FFF2-40B4-BE49-F238E27FC236}">
                <a16:creationId xmlns:a16="http://schemas.microsoft.com/office/drawing/2014/main" id="{394C56F0-EE6F-474D-AB99-995F044BCB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46714" y="235751"/>
            <a:ext cx="2623697" cy="1049712"/>
          </a:xfrm>
          <a:noFill/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20B6783-0F8B-4A69-A5F6-7CB50E2B23A8}"/>
              </a:ext>
            </a:extLst>
          </p:cNvPr>
          <p:cNvSpPr txBox="1"/>
          <p:nvPr userDrawn="1"/>
        </p:nvSpPr>
        <p:spPr>
          <a:xfrm>
            <a:off x="111180" y="4270657"/>
            <a:ext cx="352982" cy="38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2105" i="0" kern="1200" noProof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  <a:endParaRPr lang="ja-JP" altLang="en-US" sz="2105" i="0" kern="1200" noProof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C4D1335-DA11-4DAC-BCA6-7BB8B148C97F}"/>
              </a:ext>
            </a:extLst>
          </p:cNvPr>
          <p:cNvSpPr txBox="1"/>
          <p:nvPr userDrawn="1"/>
        </p:nvSpPr>
        <p:spPr>
          <a:xfrm>
            <a:off x="2701216" y="4270657"/>
            <a:ext cx="352982" cy="38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2105" i="0" kern="1200" noProof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endParaRPr lang="ja-JP" altLang="en-US" sz="2105" i="0" kern="1200" noProof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B8EECED-0609-4B4F-AE03-A4F22DF062BA}"/>
              </a:ext>
            </a:extLst>
          </p:cNvPr>
          <p:cNvSpPr txBox="1"/>
          <p:nvPr userDrawn="1"/>
        </p:nvSpPr>
        <p:spPr>
          <a:xfrm>
            <a:off x="5291253" y="4270657"/>
            <a:ext cx="352982" cy="38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2105" i="0" kern="1200" noProof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  <a:endParaRPr lang="ja-JP" altLang="en-US" sz="2105" i="0" kern="1200" noProof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88182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4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長方形 14">
            <a:extLst>
              <a:ext uri="{FF2B5EF4-FFF2-40B4-BE49-F238E27FC236}">
                <a16:creationId xmlns:a16="http://schemas.microsoft.com/office/drawing/2014/main" id="{6D41EDA9-50CC-431D-A9E2-D8B28F1D9DD2}"/>
              </a:ext>
            </a:extLst>
          </p:cNvPr>
          <p:cNvSpPr/>
          <p:nvPr userDrawn="1"/>
        </p:nvSpPr>
        <p:spPr>
          <a:xfrm>
            <a:off x="-13367" y="0"/>
            <a:ext cx="5076692" cy="1302218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2075365" y="947676"/>
            <a:ext cx="2987961" cy="354541"/>
          </a:xfrm>
        </p:spPr>
        <p:txBody>
          <a:bodyPr rtlCol="0">
            <a:normAutofit/>
          </a:bodyPr>
          <a:lstStyle>
            <a:lvl1pPr marL="0" indent="0" algn="r">
              <a:buNone/>
              <a:defRPr sz="1228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6" y="182979"/>
            <a:ext cx="4876190" cy="699116"/>
          </a:xfrm>
        </p:spPr>
        <p:txBody>
          <a:bodyPr rtlCol="0">
            <a:normAutofit/>
          </a:bodyPr>
          <a:lstStyle>
            <a:lvl1pPr algn="r">
              <a:defRPr sz="2456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19" name="長方形 18">
            <a:extLst>
              <a:ext uri="{FF2B5EF4-FFF2-40B4-BE49-F238E27FC236}">
                <a16:creationId xmlns:a16="http://schemas.microsoft.com/office/drawing/2014/main" id="{BAB15BB6-BF7A-460B-81E4-6CA74B3B1A58}"/>
              </a:ext>
            </a:extLst>
          </p:cNvPr>
          <p:cNvSpPr/>
          <p:nvPr userDrawn="1"/>
        </p:nvSpPr>
        <p:spPr>
          <a:xfrm>
            <a:off x="0" y="1302219"/>
            <a:ext cx="5076692" cy="62590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9A9EAF2-ED61-42E4-B65B-25E4AA320B1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61451" y="143316"/>
            <a:ext cx="1291228" cy="1592906"/>
          </a:xfrm>
          <a:solidFill>
            <a:schemeClr val="bg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7" name="テキスト プレースホルダー 27">
            <a:extLst>
              <a:ext uri="{FF2B5EF4-FFF2-40B4-BE49-F238E27FC236}">
                <a16:creationId xmlns:a16="http://schemas.microsoft.com/office/drawing/2014/main" id="{7B211DA6-5909-4778-ACCB-FDDE1061AE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1452" y="2079773"/>
            <a:ext cx="1291228" cy="2173990"/>
          </a:xfrm>
          <a:noFill/>
          <a:ln>
            <a:noFill/>
          </a:ln>
        </p:spPr>
        <p:txBody>
          <a:bodyPr tIns="91440" bIns="91440" rtlCol="0" anchor="t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b="1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4" name="テキスト プレースホルダー 3">
            <a:extLst>
              <a:ext uri="{FF2B5EF4-FFF2-40B4-BE49-F238E27FC236}">
                <a16:creationId xmlns:a16="http://schemas.microsoft.com/office/drawing/2014/main" id="{5EFB9AC3-DB43-4B4E-B74E-1ED156A18510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1695997" y="2079773"/>
            <a:ext cx="3284876" cy="4980062"/>
          </a:xfrm>
        </p:spPr>
        <p:txBody>
          <a:bodyPr numCol="1" rtlCol="0">
            <a:normAutofit/>
          </a:bodyPr>
          <a:lstStyle>
            <a:lvl1pPr marL="204683" indent="-204683">
              <a:lnSpc>
                <a:spcPct val="15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6" name="テキスト プレースホルダー 3">
            <a:extLst>
              <a:ext uri="{FF2B5EF4-FFF2-40B4-BE49-F238E27FC236}">
                <a16:creationId xmlns:a16="http://schemas.microsoft.com/office/drawing/2014/main" id="{1808718C-849A-4063-A7DB-6A25E4823A61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1703782" y="7141834"/>
            <a:ext cx="3276668" cy="360426"/>
          </a:xfrm>
        </p:spPr>
        <p:txBody>
          <a:bodyPr numCol="2"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7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ADBABE7C-83A0-42FB-9AB1-BD7454D9103E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277536" y="327211"/>
            <a:ext cx="1643987" cy="1512253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8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AA38BAD-E577-44E5-8652-7EB8884D85D4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277536" y="2119070"/>
            <a:ext cx="1643987" cy="1512253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9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31089E30-35D5-4B63-962C-E69262F8A31B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277536" y="3910928"/>
            <a:ext cx="1643987" cy="1512253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294891CE-B5DF-4EC9-BCD1-007200ADE6BF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277991" y="5702785"/>
            <a:ext cx="1643987" cy="1512253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53" name="テキスト プレースホルダー 3">
            <a:extLst>
              <a:ext uri="{FF2B5EF4-FFF2-40B4-BE49-F238E27FC236}">
                <a16:creationId xmlns:a16="http://schemas.microsoft.com/office/drawing/2014/main" id="{55A40829-372A-4BD2-9DFD-55A1E0FC7A6C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7152949" y="297544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55" name="テキスト プレースホルダー 3">
            <a:extLst>
              <a:ext uri="{FF2B5EF4-FFF2-40B4-BE49-F238E27FC236}">
                <a16:creationId xmlns:a16="http://schemas.microsoft.com/office/drawing/2014/main" id="{D3ED1463-3FDC-4F77-A490-BB128AEB35E9}"/>
              </a:ext>
            </a:extLst>
          </p:cNvPr>
          <p:cNvSpPr>
            <a:spLocks noGrp="1"/>
          </p:cNvSpPr>
          <p:nvPr>
            <p:ph type="body" sz="half" idx="33" hasCustomPrompt="1"/>
          </p:nvPr>
        </p:nvSpPr>
        <p:spPr>
          <a:xfrm>
            <a:off x="7152949" y="2098687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57" name="テキスト プレースホルダー 3">
            <a:extLst>
              <a:ext uri="{FF2B5EF4-FFF2-40B4-BE49-F238E27FC236}">
                <a16:creationId xmlns:a16="http://schemas.microsoft.com/office/drawing/2014/main" id="{66CBE1DF-E937-4AEA-A7F9-8B809516E332}"/>
              </a:ext>
            </a:extLst>
          </p:cNvPr>
          <p:cNvSpPr>
            <a:spLocks noGrp="1"/>
          </p:cNvSpPr>
          <p:nvPr>
            <p:ph type="body" sz="half" idx="35" hasCustomPrompt="1"/>
          </p:nvPr>
        </p:nvSpPr>
        <p:spPr>
          <a:xfrm>
            <a:off x="7152949" y="3899829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5" name="テキスト プレースホルダー 3">
            <a:extLst>
              <a:ext uri="{FF2B5EF4-FFF2-40B4-BE49-F238E27FC236}">
                <a16:creationId xmlns:a16="http://schemas.microsoft.com/office/drawing/2014/main" id="{4C47130C-295F-469B-8A2F-DACEF5B5A598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1690788" y="1632387"/>
            <a:ext cx="3284876" cy="345362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59" name="テキスト プレースホルダー 3">
            <a:extLst>
              <a:ext uri="{FF2B5EF4-FFF2-40B4-BE49-F238E27FC236}">
                <a16:creationId xmlns:a16="http://schemas.microsoft.com/office/drawing/2014/main" id="{A93AA9FB-7091-4FF0-8330-340B0A90ACBB}"/>
              </a:ext>
            </a:extLst>
          </p:cNvPr>
          <p:cNvSpPr>
            <a:spLocks noGrp="1"/>
          </p:cNvSpPr>
          <p:nvPr>
            <p:ph type="body" sz="half" idx="37" hasCustomPrompt="1"/>
          </p:nvPr>
        </p:nvSpPr>
        <p:spPr>
          <a:xfrm>
            <a:off x="7152949" y="5700972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58024DC-2BD1-48B2-9B50-F47B3CEF4820}"/>
              </a:ext>
            </a:extLst>
          </p:cNvPr>
          <p:cNvSpPr txBox="1"/>
          <p:nvPr userDrawn="1"/>
        </p:nvSpPr>
        <p:spPr>
          <a:xfrm>
            <a:off x="6889412" y="297544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77DCCC3-3098-4343-B77B-3D23E8F17FFD}"/>
              </a:ext>
            </a:extLst>
          </p:cNvPr>
          <p:cNvSpPr txBox="1"/>
          <p:nvPr userDrawn="1"/>
        </p:nvSpPr>
        <p:spPr>
          <a:xfrm>
            <a:off x="6889412" y="2097516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7D9CE1B-5D25-4C27-8C90-7CA8B8B1E7EF}"/>
              </a:ext>
            </a:extLst>
          </p:cNvPr>
          <p:cNvSpPr txBox="1"/>
          <p:nvPr userDrawn="1"/>
        </p:nvSpPr>
        <p:spPr>
          <a:xfrm>
            <a:off x="6889412" y="3897488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D750E6-AF88-4742-9ABE-63A5217AD198}"/>
              </a:ext>
            </a:extLst>
          </p:cNvPr>
          <p:cNvSpPr txBox="1"/>
          <p:nvPr userDrawn="1"/>
        </p:nvSpPr>
        <p:spPr>
          <a:xfrm>
            <a:off x="6889412" y="5697460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984720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5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図プレースホルダー 6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EDAB7103-706C-4D50-B9D9-030D5A29D56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5261153" cy="7561263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 anchor="ctr"/>
          <a:lstStyle>
            <a:lvl1pPr marL="0" indent="0" algn="ctr">
              <a:buNone/>
              <a:defRPr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9" name="テキスト プレースホルダー 27">
            <a:extLst>
              <a:ext uri="{FF2B5EF4-FFF2-40B4-BE49-F238E27FC236}">
                <a16:creationId xmlns:a16="http://schemas.microsoft.com/office/drawing/2014/main" id="{40284018-877E-48C8-A60E-5EA184B0B90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46699" y="0"/>
            <a:ext cx="5156893" cy="967842"/>
          </a:xfrm>
          <a:noFill/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3" b="1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47E7EFE-BA1D-4539-A2E8-B54A45F89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698" y="967842"/>
            <a:ext cx="9880702" cy="1300537"/>
          </a:xfr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rtl="0">
              <a:spcBef>
                <a:spcPts val="877"/>
              </a:spcBef>
              <a:buFont typeface="Arial" panose="020B0604020202020204" pitchFamily="34" charset="0"/>
            </a:pPr>
            <a:r>
              <a:rPr lang="ja-JP" altLang="en-US" noProof="0"/>
              <a:t>マスター タイトルの書式設定</a:t>
            </a:r>
          </a:p>
        </p:txBody>
      </p:sp>
      <p:sp>
        <p:nvSpPr>
          <p:cNvPr id="12" name="サブタイトル 2">
            <a:extLst>
              <a:ext uri="{FF2B5EF4-FFF2-40B4-BE49-F238E27FC236}">
                <a16:creationId xmlns:a16="http://schemas.microsoft.com/office/drawing/2014/main" id="{861167B6-9741-49DA-A7AF-E1A3352D10C8}"/>
              </a:ext>
            </a:extLst>
          </p:cNvPr>
          <p:cNvSpPr>
            <a:spLocks noGrp="1"/>
          </p:cNvSpPr>
          <p:nvPr>
            <p:ph type="subTitle" idx="20" hasCustomPrompt="1"/>
          </p:nvPr>
        </p:nvSpPr>
        <p:spPr>
          <a:xfrm>
            <a:off x="7705440" y="1913838"/>
            <a:ext cx="2987961" cy="354541"/>
          </a:xfrm>
        </p:spPr>
        <p:txBody>
          <a:bodyPr rtlCol="0">
            <a:normAutofit/>
          </a:bodyPr>
          <a:lstStyle>
            <a:lvl1pPr marL="0" indent="0" algn="r">
              <a:buNone/>
              <a:defRPr sz="105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4" name="長方形 13">
            <a:extLst>
              <a:ext uri="{FF2B5EF4-FFF2-40B4-BE49-F238E27FC236}">
                <a16:creationId xmlns:a16="http://schemas.microsoft.com/office/drawing/2014/main" id="{913599A2-48DF-45BA-9425-12A5FBCF838E}"/>
              </a:ext>
            </a:extLst>
          </p:cNvPr>
          <p:cNvSpPr/>
          <p:nvPr userDrawn="1"/>
        </p:nvSpPr>
        <p:spPr>
          <a:xfrm>
            <a:off x="5256355" y="6964763"/>
            <a:ext cx="5437045" cy="596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プレースホルダー 3">
            <a:extLst>
              <a:ext uri="{FF2B5EF4-FFF2-40B4-BE49-F238E27FC236}">
                <a16:creationId xmlns:a16="http://schemas.microsoft.com/office/drawing/2014/main" id="{5E29445D-5852-4685-99FA-F6D0EEB71907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5346700" y="2405246"/>
            <a:ext cx="250536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7" name="テキスト プレースホルダー 3">
            <a:extLst>
              <a:ext uri="{FF2B5EF4-FFF2-40B4-BE49-F238E27FC236}">
                <a16:creationId xmlns:a16="http://schemas.microsoft.com/office/drawing/2014/main" id="{F8A5A1E2-D455-4943-B46C-912CF46ABA90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5346699" y="2700485"/>
            <a:ext cx="5156892" cy="1986092"/>
          </a:xfrm>
          <a:noFill/>
        </p:spPr>
        <p:txBody>
          <a:bodyPr wrap="square" numCol="2" spcCol="457200"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053" i="0" dirty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8" name="テキスト プレースホルダー 3">
            <a:extLst>
              <a:ext uri="{FF2B5EF4-FFF2-40B4-BE49-F238E27FC236}">
                <a16:creationId xmlns:a16="http://schemas.microsoft.com/office/drawing/2014/main" id="{03CEA5B5-2DFF-4730-B1C1-7297D81876B7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5346699" y="4686578"/>
            <a:ext cx="5156892" cy="2221475"/>
          </a:xfrm>
        </p:spPr>
        <p:txBody>
          <a:bodyPr numCol="2" rtlCol="0">
            <a:normAutofit/>
          </a:bodyPr>
          <a:lstStyle>
            <a:lvl1pPr marL="200505" indent="-200505">
              <a:buClr>
                <a:schemeClr val="accent3">
                  <a:lumMod val="50000"/>
                </a:schemeClr>
              </a:buClr>
              <a:buSzPct val="120000"/>
              <a:buFont typeface="+mj-lt"/>
              <a:buAutoNum type="arabicPeriod"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9" name="テキスト プレースホルダー 3">
            <a:extLst>
              <a:ext uri="{FF2B5EF4-FFF2-40B4-BE49-F238E27FC236}">
                <a16:creationId xmlns:a16="http://schemas.microsoft.com/office/drawing/2014/main" id="{2B63EEB8-169F-4E42-8938-2B33C50057D9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5346698" y="7019276"/>
            <a:ext cx="5156893" cy="439654"/>
          </a:xfrm>
        </p:spPr>
        <p:txBody>
          <a:bodyPr numCol="1" rtlCol="0">
            <a:normAutofit/>
          </a:bodyPr>
          <a:lstStyle>
            <a:lvl1pPr marL="0" indent="0"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26106333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レシピ ブックのセクション ヘッダー"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C5B73CD6-4AD9-41DA-9481-BA512E88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6450" y="92416"/>
            <a:ext cx="5306600" cy="1461495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4210">
                <a:solidFill>
                  <a:schemeClr val="bg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5" name="図プレースホルダー 4">
            <a:extLst>
              <a:ext uri="{FF2B5EF4-FFF2-40B4-BE49-F238E27FC236}">
                <a16:creationId xmlns:a16="http://schemas.microsoft.com/office/drawing/2014/main" id="{8530A3C9-BDFF-45B5-ACC2-9E2B1F49C08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5078686" cy="7561263"/>
          </a:xfrm>
          <a:solidFill>
            <a:schemeClr val="tx2">
              <a:lumMod val="20000"/>
              <a:lumOff val="80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ja-JP" altLang="en-US" noProof="0"/>
              <a:t>画像を追加する </a:t>
            </a:r>
          </a:p>
        </p:txBody>
      </p:sp>
    </p:spTree>
    <p:extLst>
      <p:ext uri="{BB962C8B-B14F-4D97-AF65-F5344CB8AC3E}">
        <p14:creationId xmlns:p14="http://schemas.microsoft.com/office/powerpoint/2010/main" val="23309155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1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9A9EAF2-ED61-42E4-B65B-25E4AA320B1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-6332" y="1302218"/>
            <a:ext cx="5078890" cy="6259045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 anchor="ctr" anchorCtr="0"/>
          <a:lstStyle>
            <a:lvl1pPr marL="0" indent="0" algn="ctr">
              <a:buNone/>
              <a:defRPr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5" name="テキスト プレースホルダー 3">
            <a:extLst>
              <a:ext uri="{FF2B5EF4-FFF2-40B4-BE49-F238E27FC236}">
                <a16:creationId xmlns:a16="http://schemas.microsoft.com/office/drawing/2014/main" id="{02D6ECAC-8814-4C60-BF83-103E85E412C4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5278521" y="4117079"/>
            <a:ext cx="5191890" cy="2790974"/>
          </a:xfrm>
        </p:spPr>
        <p:txBody>
          <a:bodyPr numCol="2" rtlCol="0">
            <a:normAutofit/>
          </a:bodyPr>
          <a:lstStyle>
            <a:lvl1pPr marL="200505" indent="-200505">
              <a:buClr>
                <a:schemeClr val="accent4">
                  <a:lumMod val="50000"/>
                </a:schemeClr>
              </a:buClr>
              <a:buSzPct val="120000"/>
              <a:buFont typeface="+mj-lt"/>
              <a:buAutoNum type="arabicPeriod"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4" name="テキスト プレースホルダー 3">
            <a:extLst>
              <a:ext uri="{FF2B5EF4-FFF2-40B4-BE49-F238E27FC236}">
                <a16:creationId xmlns:a16="http://schemas.microsoft.com/office/drawing/2014/main" id="{C7B6AD5B-AEF5-4540-940C-B1E1FEA3BCAB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5278521" y="3755931"/>
            <a:ext cx="519189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3" name="テキスト プレースホルダー 3">
            <a:extLst>
              <a:ext uri="{FF2B5EF4-FFF2-40B4-BE49-F238E27FC236}">
                <a16:creationId xmlns:a16="http://schemas.microsoft.com/office/drawing/2014/main" id="{8FC874B6-474C-46DC-AB76-6E061A973B8A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5287055" y="1737668"/>
            <a:ext cx="5183356" cy="1960674"/>
          </a:xfrm>
        </p:spPr>
        <p:txBody>
          <a:bodyPr numCol="2" rtlCol="0">
            <a:normAutofit/>
          </a:bodyPr>
          <a:lstStyle>
            <a:lvl1pPr marL="204683" indent="-204683">
              <a:lnSpc>
                <a:spcPct val="10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2" name="テキスト プレースホルダー 3">
            <a:extLst>
              <a:ext uri="{FF2B5EF4-FFF2-40B4-BE49-F238E27FC236}">
                <a16:creationId xmlns:a16="http://schemas.microsoft.com/office/drawing/2014/main" id="{425F942B-DAF3-40B3-B77F-A8C9BE692B7D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5280722" y="1422337"/>
            <a:ext cx="519189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7" name="長方形 6">
            <a:extLst>
              <a:ext uri="{FF2B5EF4-FFF2-40B4-BE49-F238E27FC236}">
                <a16:creationId xmlns:a16="http://schemas.microsoft.com/office/drawing/2014/main" id="{7AAE68E5-082A-4AFA-AC51-54889A99670B}"/>
              </a:ext>
            </a:extLst>
          </p:cNvPr>
          <p:cNvSpPr/>
          <p:nvPr userDrawn="1"/>
        </p:nvSpPr>
        <p:spPr>
          <a:xfrm>
            <a:off x="-13367" y="0"/>
            <a:ext cx="10706767" cy="130221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プレースホルダー 3">
            <a:extLst>
              <a:ext uri="{FF2B5EF4-FFF2-40B4-BE49-F238E27FC236}">
                <a16:creationId xmlns:a16="http://schemas.microsoft.com/office/drawing/2014/main" id="{522CA51A-0C04-4FC6-8732-A2C2343AF50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245800" y="967359"/>
            <a:ext cx="2247687" cy="252043"/>
          </a:xfrm>
        </p:spPr>
        <p:txBody>
          <a:bodyPr rtlCol="0">
            <a:normAutofit/>
          </a:bodyPr>
          <a:lstStyle>
            <a:lvl1pPr marL="0" indent="0" algn="r">
              <a:buNone/>
              <a:defRPr sz="965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173768" y="888544"/>
            <a:ext cx="8020050" cy="413674"/>
          </a:xfrm>
        </p:spPr>
        <p:txBody>
          <a:bodyPr rtlCol="0">
            <a:normAutofit/>
          </a:bodyPr>
          <a:lstStyle>
            <a:lvl1pPr marL="0" indent="0" algn="l">
              <a:buNone/>
              <a:defRPr sz="140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4" y="129917"/>
            <a:ext cx="10283276" cy="699116"/>
          </a:xfrm>
        </p:spPr>
        <p:txBody>
          <a:bodyPr rtlCol="0">
            <a:normAutofit/>
          </a:bodyPr>
          <a:lstStyle>
            <a:lvl1pPr>
              <a:defRPr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28" name="テキスト プレースホルダー 27">
            <a:extLst>
              <a:ext uri="{FF2B5EF4-FFF2-40B4-BE49-F238E27FC236}">
                <a16:creationId xmlns:a16="http://schemas.microsoft.com/office/drawing/2014/main" id="{2BBF59D2-23BC-4077-814F-E2E3AE5809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98476" y="5504383"/>
            <a:ext cx="1705159" cy="1125580"/>
          </a:xfr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b="1" i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6" name="テキスト プレースホルダー 3">
            <a:extLst>
              <a:ext uri="{FF2B5EF4-FFF2-40B4-BE49-F238E27FC236}">
                <a16:creationId xmlns:a16="http://schemas.microsoft.com/office/drawing/2014/main" id="{65B16179-CC8B-4981-9526-8E3E08E72C6A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5278521" y="6936531"/>
            <a:ext cx="5191890" cy="388982"/>
          </a:xfrm>
        </p:spPr>
        <p:txBody>
          <a:bodyPr numCol="1" rtlCol="0">
            <a:normAutofit/>
          </a:bodyPr>
          <a:lstStyle>
            <a:lvl1pPr marL="0" indent="0"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1109019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2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長方形 44">
            <a:extLst>
              <a:ext uri="{FF2B5EF4-FFF2-40B4-BE49-F238E27FC236}">
                <a16:creationId xmlns:a16="http://schemas.microsoft.com/office/drawing/2014/main" id="{97A2E64D-B280-49F7-95F5-CD6A24C1EC9B}"/>
              </a:ext>
            </a:extLst>
          </p:cNvPr>
          <p:cNvSpPr/>
          <p:nvPr userDrawn="1"/>
        </p:nvSpPr>
        <p:spPr>
          <a:xfrm>
            <a:off x="7607290" y="0"/>
            <a:ext cx="3086109" cy="75612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プレースホルダー 3">
            <a:extLst>
              <a:ext uri="{FF2B5EF4-FFF2-40B4-BE49-F238E27FC236}">
                <a16:creationId xmlns:a16="http://schemas.microsoft.com/office/drawing/2014/main" id="{8FC874B6-474C-46DC-AB76-6E061A973B8A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7931326" y="543789"/>
            <a:ext cx="2505360" cy="6274613"/>
          </a:xfrm>
        </p:spPr>
        <p:txBody>
          <a:bodyPr numCol="1" rtlCol="0">
            <a:normAutofit/>
          </a:bodyPr>
          <a:lstStyle>
            <a:lvl1pPr marL="204683" indent="-204683">
              <a:lnSpc>
                <a:spcPct val="15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2" name="テキスト プレースホルダー 3">
            <a:extLst>
              <a:ext uri="{FF2B5EF4-FFF2-40B4-BE49-F238E27FC236}">
                <a16:creationId xmlns:a16="http://schemas.microsoft.com/office/drawing/2014/main" id="{425F942B-DAF3-40B3-B77F-A8C9BE692B7D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7923868" y="184243"/>
            <a:ext cx="250536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7" name="長方形 6">
            <a:extLst>
              <a:ext uri="{FF2B5EF4-FFF2-40B4-BE49-F238E27FC236}">
                <a16:creationId xmlns:a16="http://schemas.microsoft.com/office/drawing/2014/main" id="{7AAE68E5-082A-4AFA-AC51-54889A99670B}"/>
              </a:ext>
            </a:extLst>
          </p:cNvPr>
          <p:cNvSpPr/>
          <p:nvPr userDrawn="1"/>
        </p:nvSpPr>
        <p:spPr>
          <a:xfrm>
            <a:off x="-13366" y="0"/>
            <a:ext cx="7620657" cy="130221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173768" y="861336"/>
            <a:ext cx="4645297" cy="440882"/>
          </a:xfrm>
        </p:spPr>
        <p:txBody>
          <a:bodyPr rtlCol="0">
            <a:normAutofit/>
          </a:bodyPr>
          <a:lstStyle>
            <a:lvl1pPr marL="0" indent="0" algn="l">
              <a:buNone/>
              <a:defRPr sz="140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5" y="129917"/>
            <a:ext cx="7420156" cy="699116"/>
          </a:xfrm>
        </p:spPr>
        <p:txBody>
          <a:bodyPr rtlCol="0">
            <a:normAutofit/>
          </a:bodyPr>
          <a:lstStyle>
            <a:lvl1pPr>
              <a:defRPr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28" name="テキスト プレースホルダー 27">
            <a:extLst>
              <a:ext uri="{FF2B5EF4-FFF2-40B4-BE49-F238E27FC236}">
                <a16:creationId xmlns:a16="http://schemas.microsoft.com/office/drawing/2014/main" id="{2BBF59D2-23BC-4077-814F-E2E3AE5809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3768" y="4298178"/>
            <a:ext cx="2502256" cy="1302218"/>
          </a:xfrm>
          <a:noFill/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b="1" i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6" name="テキスト プレースホルダー 3">
            <a:extLst>
              <a:ext uri="{FF2B5EF4-FFF2-40B4-BE49-F238E27FC236}">
                <a16:creationId xmlns:a16="http://schemas.microsoft.com/office/drawing/2014/main" id="{65B16179-CC8B-4981-9526-8E3E08E72C6A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7939111" y="6895574"/>
            <a:ext cx="2505360" cy="535772"/>
          </a:xfrm>
        </p:spPr>
        <p:txBody>
          <a:bodyPr numCol="2"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5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1216BA9B-211A-403E-8645-BA7B4B2376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641779" y="1672525"/>
            <a:ext cx="1924812" cy="1663478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9" name="テキスト プレースホルダー 3">
            <a:extLst>
              <a:ext uri="{FF2B5EF4-FFF2-40B4-BE49-F238E27FC236}">
                <a16:creationId xmlns:a16="http://schemas.microsoft.com/office/drawing/2014/main" id="{B934946C-9253-40AA-84F7-378E3106E765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3091867" y="1672526"/>
            <a:ext cx="2392897" cy="1626132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9A9EAF2-ED61-42E4-B65B-25E4AA320B1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75202" y="1189305"/>
            <a:ext cx="2502256" cy="3084995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8" name="テキスト プレースホルダー 3">
            <a:extLst>
              <a:ext uri="{FF2B5EF4-FFF2-40B4-BE49-F238E27FC236}">
                <a16:creationId xmlns:a16="http://schemas.microsoft.com/office/drawing/2014/main" id="{EED0BB26-D2F7-4112-BAFC-D9A66C9DD5EE}"/>
              </a:ext>
            </a:extLst>
          </p:cNvPr>
          <p:cNvSpPr>
            <a:spLocks noGrp="1"/>
          </p:cNvSpPr>
          <p:nvPr>
            <p:ph type="body" sz="half" idx="27" hasCustomPrompt="1"/>
          </p:nvPr>
        </p:nvSpPr>
        <p:spPr>
          <a:xfrm>
            <a:off x="3091867" y="3680019"/>
            <a:ext cx="2392897" cy="1626132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9" name="テキスト プレースホルダー 3">
            <a:extLst>
              <a:ext uri="{FF2B5EF4-FFF2-40B4-BE49-F238E27FC236}">
                <a16:creationId xmlns:a16="http://schemas.microsoft.com/office/drawing/2014/main" id="{647B97E8-F206-4899-A05D-3CEA7763CBD7}"/>
              </a:ext>
            </a:extLst>
          </p:cNvPr>
          <p:cNvSpPr>
            <a:spLocks noGrp="1"/>
          </p:cNvSpPr>
          <p:nvPr>
            <p:ph type="body" sz="half" idx="28" hasCustomPrompt="1"/>
          </p:nvPr>
        </p:nvSpPr>
        <p:spPr>
          <a:xfrm>
            <a:off x="3091867" y="5660982"/>
            <a:ext cx="2392897" cy="1626132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200F5F5B-FD46-4295-B012-F670E320EA6D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641779" y="3657910"/>
            <a:ext cx="1924812" cy="1663478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2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A15085C5-1FA2-4C89-A410-A151654D4090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641779" y="5643294"/>
            <a:ext cx="1924812" cy="1663478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E36BD91-F42B-477D-9347-DBA3C0FDC2DB}"/>
              </a:ext>
            </a:extLst>
          </p:cNvPr>
          <p:cNvSpPr txBox="1"/>
          <p:nvPr userDrawn="1"/>
        </p:nvSpPr>
        <p:spPr>
          <a:xfrm>
            <a:off x="2688530" y="1543976"/>
            <a:ext cx="463588" cy="578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3508" i="0" kern="1200" noProof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F6A3EC1-DE16-42B6-9619-DF093A5C3C27}"/>
              </a:ext>
            </a:extLst>
          </p:cNvPr>
          <p:cNvSpPr txBox="1"/>
          <p:nvPr userDrawn="1"/>
        </p:nvSpPr>
        <p:spPr>
          <a:xfrm>
            <a:off x="2688530" y="3601745"/>
            <a:ext cx="463588" cy="578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3508" i="0" kern="1200" noProof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B4FCA4B-1DE9-4156-B6E1-F7E32DF05D27}"/>
              </a:ext>
            </a:extLst>
          </p:cNvPr>
          <p:cNvSpPr txBox="1"/>
          <p:nvPr userDrawn="1"/>
        </p:nvSpPr>
        <p:spPr>
          <a:xfrm>
            <a:off x="2688530" y="5521408"/>
            <a:ext cx="463588" cy="578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3508" i="0" kern="1200" noProof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063147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3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>
            <a:extLst>
              <a:ext uri="{FF2B5EF4-FFF2-40B4-BE49-F238E27FC236}">
                <a16:creationId xmlns:a16="http://schemas.microsoft.com/office/drawing/2014/main" id="{7AAE68E5-082A-4AFA-AC51-54889A99670B}"/>
              </a:ext>
            </a:extLst>
          </p:cNvPr>
          <p:cNvSpPr/>
          <p:nvPr userDrawn="1"/>
        </p:nvSpPr>
        <p:spPr>
          <a:xfrm>
            <a:off x="-13367" y="0"/>
            <a:ext cx="10706767" cy="130221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173768" y="888544"/>
            <a:ext cx="7435010" cy="413674"/>
          </a:xfrm>
        </p:spPr>
        <p:txBody>
          <a:bodyPr rtlCol="0">
            <a:normAutofit/>
          </a:bodyPr>
          <a:lstStyle>
            <a:lvl1pPr marL="0" indent="0" algn="l">
              <a:buNone/>
              <a:defRPr sz="140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5" y="129917"/>
            <a:ext cx="7435010" cy="699116"/>
          </a:xfrm>
        </p:spPr>
        <p:txBody>
          <a:bodyPr rtlCol="0">
            <a:normAutofit/>
          </a:bodyPr>
          <a:lstStyle>
            <a:lvl1pPr>
              <a:defRPr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26" name="テキスト プレースホルダー 3">
            <a:extLst>
              <a:ext uri="{FF2B5EF4-FFF2-40B4-BE49-F238E27FC236}">
                <a16:creationId xmlns:a16="http://schemas.microsoft.com/office/drawing/2014/main" id="{65B16179-CC8B-4981-9526-8E3E08E72C6A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7837716" y="6936531"/>
            <a:ext cx="2632695" cy="388982"/>
          </a:xfrm>
        </p:spPr>
        <p:txBody>
          <a:bodyPr numCol="1" rtlCol="0">
            <a:normAutofit/>
          </a:bodyPr>
          <a:lstStyle>
            <a:lvl1pPr marL="0" indent="0"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9" name="テキスト プレースホルダー 3">
            <a:extLst>
              <a:ext uri="{FF2B5EF4-FFF2-40B4-BE49-F238E27FC236}">
                <a16:creationId xmlns:a16="http://schemas.microsoft.com/office/drawing/2014/main" id="{51D8D2EE-CE39-4FED-B22E-D2513633F89E}"/>
              </a:ext>
            </a:extLst>
          </p:cNvPr>
          <p:cNvSpPr>
            <a:spLocks noGrp="1"/>
          </p:cNvSpPr>
          <p:nvPr>
            <p:ph type="body" sz="half" idx="18" hasCustomPrompt="1"/>
          </p:nvPr>
        </p:nvSpPr>
        <p:spPr>
          <a:xfrm>
            <a:off x="7846713" y="1768875"/>
            <a:ext cx="2623698" cy="5158034"/>
          </a:xfrm>
        </p:spPr>
        <p:txBody>
          <a:bodyPr numCol="1" rtlCol="0">
            <a:normAutofit/>
          </a:bodyPr>
          <a:lstStyle>
            <a:lvl1pPr marL="204683" indent="-204683">
              <a:lnSpc>
                <a:spcPct val="15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7" name="テキスト プレースホルダー 3">
            <a:extLst>
              <a:ext uri="{FF2B5EF4-FFF2-40B4-BE49-F238E27FC236}">
                <a16:creationId xmlns:a16="http://schemas.microsoft.com/office/drawing/2014/main" id="{0A7E883A-5927-45B9-A5FB-8EFF513E0CAA}"/>
              </a:ext>
            </a:extLst>
          </p:cNvPr>
          <p:cNvSpPr>
            <a:spLocks noGrp="1"/>
          </p:cNvSpPr>
          <p:nvPr>
            <p:ph type="body" sz="half" idx="19" hasCustomPrompt="1"/>
          </p:nvPr>
        </p:nvSpPr>
        <p:spPr>
          <a:xfrm>
            <a:off x="7846714" y="1428239"/>
            <a:ext cx="2652518" cy="331014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3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85FEB9CB-F2B1-47F4-9097-30FAF794294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94169" y="1447785"/>
            <a:ext cx="2245614" cy="2822872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4" name="テキスト プレースホルダー 3">
            <a:extLst>
              <a:ext uri="{FF2B5EF4-FFF2-40B4-BE49-F238E27FC236}">
                <a16:creationId xmlns:a16="http://schemas.microsoft.com/office/drawing/2014/main" id="{18F989E1-F209-41C2-AEC2-BDDDEE48E1E5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406638" y="4275988"/>
            <a:ext cx="2031465" cy="3033409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45707C7B-9828-45A7-AF95-4A3BE756BBBA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2778667" y="1447785"/>
            <a:ext cx="2245614" cy="2822872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1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56FDA5AA-A766-4B21-8377-9267FFBAE31F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363164" y="1447785"/>
            <a:ext cx="2245614" cy="2822872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2" name="テキスト プレースホルダー 3">
            <a:extLst>
              <a:ext uri="{FF2B5EF4-FFF2-40B4-BE49-F238E27FC236}">
                <a16:creationId xmlns:a16="http://schemas.microsoft.com/office/drawing/2014/main" id="{5771C520-4E5C-4853-AE35-F250CB8FB5D8}"/>
              </a:ext>
            </a:extLst>
          </p:cNvPr>
          <p:cNvSpPr>
            <a:spLocks noGrp="1"/>
          </p:cNvSpPr>
          <p:nvPr>
            <p:ph type="body" sz="half" idx="32" hasCustomPrompt="1"/>
          </p:nvPr>
        </p:nvSpPr>
        <p:spPr>
          <a:xfrm>
            <a:off x="2992815" y="4275988"/>
            <a:ext cx="2031465" cy="3033409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4" name="テキスト プレースホルダー 3">
            <a:extLst>
              <a:ext uri="{FF2B5EF4-FFF2-40B4-BE49-F238E27FC236}">
                <a16:creationId xmlns:a16="http://schemas.microsoft.com/office/drawing/2014/main" id="{5C64EC75-B525-40E2-B054-6BA5895D0794}"/>
              </a:ext>
            </a:extLst>
          </p:cNvPr>
          <p:cNvSpPr>
            <a:spLocks noGrp="1"/>
          </p:cNvSpPr>
          <p:nvPr>
            <p:ph type="body" sz="half" idx="34" hasCustomPrompt="1"/>
          </p:nvPr>
        </p:nvSpPr>
        <p:spPr>
          <a:xfrm>
            <a:off x="5569027" y="4275988"/>
            <a:ext cx="2039751" cy="3033409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6" name="テキスト プレースホルダー 27">
            <a:extLst>
              <a:ext uri="{FF2B5EF4-FFF2-40B4-BE49-F238E27FC236}">
                <a16:creationId xmlns:a16="http://schemas.microsoft.com/office/drawing/2014/main" id="{394C56F0-EE6F-474D-AB99-995F044BCB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46714" y="235751"/>
            <a:ext cx="2623697" cy="1049712"/>
          </a:xfrm>
          <a:noFill/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20B6783-0F8B-4A69-A5F6-7CB50E2B23A8}"/>
              </a:ext>
            </a:extLst>
          </p:cNvPr>
          <p:cNvSpPr txBox="1"/>
          <p:nvPr userDrawn="1"/>
        </p:nvSpPr>
        <p:spPr>
          <a:xfrm>
            <a:off x="111180" y="4270657"/>
            <a:ext cx="352982" cy="38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2105" i="0" kern="1200" noProof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C4D1335-DA11-4DAC-BCA6-7BB8B148C97F}"/>
              </a:ext>
            </a:extLst>
          </p:cNvPr>
          <p:cNvSpPr txBox="1"/>
          <p:nvPr userDrawn="1"/>
        </p:nvSpPr>
        <p:spPr>
          <a:xfrm>
            <a:off x="2701216" y="4270657"/>
            <a:ext cx="352982" cy="38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2105" i="0" kern="1200" noProof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B8EECED-0609-4B4F-AE03-A4F22DF062BA}"/>
              </a:ext>
            </a:extLst>
          </p:cNvPr>
          <p:cNvSpPr txBox="1"/>
          <p:nvPr userDrawn="1"/>
        </p:nvSpPr>
        <p:spPr>
          <a:xfrm>
            <a:off x="5291253" y="4270657"/>
            <a:ext cx="352982" cy="38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2105" i="0" kern="1200" noProof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5114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>
            <a:extLst>
              <a:ext uri="{FF2B5EF4-FFF2-40B4-BE49-F238E27FC236}">
                <a16:creationId xmlns:a16="http://schemas.microsoft.com/office/drawing/2014/main" id="{7AAE68E5-082A-4AFA-AC51-54889A99670B}"/>
              </a:ext>
            </a:extLst>
          </p:cNvPr>
          <p:cNvSpPr/>
          <p:nvPr userDrawn="1"/>
        </p:nvSpPr>
        <p:spPr>
          <a:xfrm>
            <a:off x="-13367" y="0"/>
            <a:ext cx="10706767" cy="130221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4" y="129917"/>
            <a:ext cx="10283276" cy="699116"/>
          </a:xfrm>
        </p:spPr>
        <p:txBody>
          <a:bodyPr rtlCol="0">
            <a:normAutofit/>
          </a:bodyPr>
          <a:lstStyle>
            <a:lvl1pPr>
              <a:defRPr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173768" y="888544"/>
            <a:ext cx="8020050" cy="413674"/>
          </a:xfrm>
        </p:spPr>
        <p:txBody>
          <a:bodyPr rtlCol="0">
            <a:normAutofit/>
          </a:bodyPr>
          <a:lstStyle>
            <a:lvl1pPr marL="0" indent="0" algn="l">
              <a:buNone/>
              <a:defRPr sz="140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21" name="テキスト プレースホルダー 3">
            <a:extLst>
              <a:ext uri="{FF2B5EF4-FFF2-40B4-BE49-F238E27FC236}">
                <a16:creationId xmlns:a16="http://schemas.microsoft.com/office/drawing/2014/main" id="{522CA51A-0C04-4FC6-8732-A2C2343AF50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245800" y="967359"/>
            <a:ext cx="2247687" cy="252043"/>
          </a:xfrm>
        </p:spPr>
        <p:txBody>
          <a:bodyPr rtlCol="0">
            <a:normAutofit/>
          </a:bodyPr>
          <a:lstStyle>
            <a:lvl1pPr marL="0" indent="0" algn="r">
              <a:buNone/>
              <a:defRPr sz="965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9A9EAF2-ED61-42E4-B65B-25E4AA320B1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-6332" y="1302218"/>
            <a:ext cx="5078890" cy="6259045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 anchor="ctr" anchorCtr="0"/>
          <a:lstStyle>
            <a:lvl1pPr marL="0" indent="0" algn="ctr">
              <a:buNone/>
              <a:defRPr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2" name="テキスト プレースホルダー 3">
            <a:extLst>
              <a:ext uri="{FF2B5EF4-FFF2-40B4-BE49-F238E27FC236}">
                <a16:creationId xmlns:a16="http://schemas.microsoft.com/office/drawing/2014/main" id="{425F942B-DAF3-40B3-B77F-A8C9BE692B7D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5280722" y="1422337"/>
            <a:ext cx="519189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3" name="テキスト プレースホルダー 3">
            <a:extLst>
              <a:ext uri="{FF2B5EF4-FFF2-40B4-BE49-F238E27FC236}">
                <a16:creationId xmlns:a16="http://schemas.microsoft.com/office/drawing/2014/main" id="{8FC874B6-474C-46DC-AB76-6E061A973B8A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5287055" y="1737668"/>
            <a:ext cx="5183356" cy="1960674"/>
          </a:xfrm>
        </p:spPr>
        <p:txBody>
          <a:bodyPr numCol="2" rtlCol="0">
            <a:normAutofit/>
          </a:bodyPr>
          <a:lstStyle>
            <a:lvl1pPr marL="204683" indent="-204683">
              <a:lnSpc>
                <a:spcPct val="10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rgbClr val="535C1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4" name="テキスト プレースホルダー 3">
            <a:extLst>
              <a:ext uri="{FF2B5EF4-FFF2-40B4-BE49-F238E27FC236}">
                <a16:creationId xmlns:a16="http://schemas.microsoft.com/office/drawing/2014/main" id="{C7B6AD5B-AEF5-4540-940C-B1E1FEA3BCAB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5278521" y="3755931"/>
            <a:ext cx="519189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5" name="テキスト プレースホルダー 3">
            <a:extLst>
              <a:ext uri="{FF2B5EF4-FFF2-40B4-BE49-F238E27FC236}">
                <a16:creationId xmlns:a16="http://schemas.microsoft.com/office/drawing/2014/main" id="{02D6ECAC-8814-4C60-BF83-103E85E412C4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5278521" y="4117079"/>
            <a:ext cx="5191890" cy="2790974"/>
          </a:xfrm>
        </p:spPr>
        <p:txBody>
          <a:bodyPr numCol="2" rtlCol="0">
            <a:normAutofit/>
          </a:bodyPr>
          <a:lstStyle>
            <a:lvl1pPr marL="0" indent="0"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rgbClr val="535C1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8" name="テキスト プレースホルダー 27">
            <a:extLst>
              <a:ext uri="{FF2B5EF4-FFF2-40B4-BE49-F238E27FC236}">
                <a16:creationId xmlns:a16="http://schemas.microsoft.com/office/drawing/2014/main" id="{2BBF59D2-23BC-4077-814F-E2E3AE5809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98476" y="5504383"/>
            <a:ext cx="1705159" cy="1125580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b="1" i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6" name="テキスト プレースホルダー 3">
            <a:extLst>
              <a:ext uri="{FF2B5EF4-FFF2-40B4-BE49-F238E27FC236}">
                <a16:creationId xmlns:a16="http://schemas.microsoft.com/office/drawing/2014/main" id="{65B16179-CC8B-4981-9526-8E3E08E72C6A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5278521" y="6936531"/>
            <a:ext cx="5191890" cy="388982"/>
          </a:xfrm>
        </p:spPr>
        <p:txBody>
          <a:bodyPr numCol="1" rtlCol="0">
            <a:normAutofit/>
          </a:bodyPr>
          <a:lstStyle>
            <a:lvl1pPr marL="0" indent="0"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39953995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1">
          <p15:clr>
            <a:srgbClr val="FBAE40"/>
          </p15:clr>
        </p15:guide>
        <p15:guide id="2" pos="3368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4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長方形 14">
            <a:extLst>
              <a:ext uri="{FF2B5EF4-FFF2-40B4-BE49-F238E27FC236}">
                <a16:creationId xmlns:a16="http://schemas.microsoft.com/office/drawing/2014/main" id="{6D41EDA9-50CC-431D-A9E2-D8B28F1D9DD2}"/>
              </a:ext>
            </a:extLst>
          </p:cNvPr>
          <p:cNvSpPr/>
          <p:nvPr userDrawn="1"/>
        </p:nvSpPr>
        <p:spPr>
          <a:xfrm>
            <a:off x="-13367" y="0"/>
            <a:ext cx="5076692" cy="130221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2075365" y="947676"/>
            <a:ext cx="2987961" cy="354541"/>
          </a:xfrm>
        </p:spPr>
        <p:txBody>
          <a:bodyPr rtlCol="0">
            <a:normAutofit/>
          </a:bodyPr>
          <a:lstStyle>
            <a:lvl1pPr marL="0" indent="0" algn="r">
              <a:buNone/>
              <a:defRPr sz="1228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6" y="182979"/>
            <a:ext cx="4876190" cy="699116"/>
          </a:xfrm>
        </p:spPr>
        <p:txBody>
          <a:bodyPr rtlCol="0">
            <a:normAutofit/>
          </a:bodyPr>
          <a:lstStyle>
            <a:lvl1pPr algn="r">
              <a:defRPr sz="2456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19" name="長方形 18">
            <a:extLst>
              <a:ext uri="{FF2B5EF4-FFF2-40B4-BE49-F238E27FC236}">
                <a16:creationId xmlns:a16="http://schemas.microsoft.com/office/drawing/2014/main" id="{BAB15BB6-BF7A-460B-81E4-6CA74B3B1A58}"/>
              </a:ext>
            </a:extLst>
          </p:cNvPr>
          <p:cNvSpPr/>
          <p:nvPr userDrawn="1"/>
        </p:nvSpPr>
        <p:spPr>
          <a:xfrm>
            <a:off x="0" y="1302219"/>
            <a:ext cx="5076692" cy="62590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9A9EAF2-ED61-42E4-B65B-25E4AA320B1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61451" y="143316"/>
            <a:ext cx="1291228" cy="1592906"/>
          </a:xfrm>
          <a:solidFill>
            <a:schemeClr val="bg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7" name="テキスト プレースホルダー 27">
            <a:extLst>
              <a:ext uri="{FF2B5EF4-FFF2-40B4-BE49-F238E27FC236}">
                <a16:creationId xmlns:a16="http://schemas.microsoft.com/office/drawing/2014/main" id="{7B211DA6-5909-4778-ACCB-FDDE1061AE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1452" y="2079773"/>
            <a:ext cx="1291228" cy="2173990"/>
          </a:xfrm>
          <a:noFill/>
          <a:ln>
            <a:noFill/>
          </a:ln>
        </p:spPr>
        <p:txBody>
          <a:bodyPr tIns="91440" bIns="91440" rtlCol="0" anchor="t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b="1" i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4" name="テキスト プレースホルダー 3">
            <a:extLst>
              <a:ext uri="{FF2B5EF4-FFF2-40B4-BE49-F238E27FC236}">
                <a16:creationId xmlns:a16="http://schemas.microsoft.com/office/drawing/2014/main" id="{5EFB9AC3-DB43-4B4E-B74E-1ED156A18510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1695997" y="2079773"/>
            <a:ext cx="3284876" cy="4980062"/>
          </a:xfrm>
        </p:spPr>
        <p:txBody>
          <a:bodyPr numCol="1" rtlCol="0">
            <a:normAutofit/>
          </a:bodyPr>
          <a:lstStyle>
            <a:lvl1pPr marL="204683" indent="-204683">
              <a:lnSpc>
                <a:spcPct val="15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6" name="テキスト プレースホルダー 3">
            <a:extLst>
              <a:ext uri="{FF2B5EF4-FFF2-40B4-BE49-F238E27FC236}">
                <a16:creationId xmlns:a16="http://schemas.microsoft.com/office/drawing/2014/main" id="{1808718C-849A-4063-A7DB-6A25E4823A61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1703782" y="7141834"/>
            <a:ext cx="3276668" cy="360426"/>
          </a:xfrm>
        </p:spPr>
        <p:txBody>
          <a:bodyPr numCol="2"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7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ADBABE7C-83A0-42FB-9AB1-BD7454D9103E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277536" y="327211"/>
            <a:ext cx="1643987" cy="1512253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8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AA38BAD-E577-44E5-8652-7EB8884D85D4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277536" y="2119070"/>
            <a:ext cx="1643987" cy="1512253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9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31089E30-35D5-4B63-962C-E69262F8A31B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277536" y="3910928"/>
            <a:ext cx="1643987" cy="1512253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294891CE-B5DF-4EC9-BCD1-007200ADE6BF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277991" y="5702785"/>
            <a:ext cx="1643987" cy="1512253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53" name="テキスト プレースホルダー 3">
            <a:extLst>
              <a:ext uri="{FF2B5EF4-FFF2-40B4-BE49-F238E27FC236}">
                <a16:creationId xmlns:a16="http://schemas.microsoft.com/office/drawing/2014/main" id="{55A40829-372A-4BD2-9DFD-55A1E0FC7A6C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7152949" y="297544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55" name="テキスト プレースホルダー 3">
            <a:extLst>
              <a:ext uri="{FF2B5EF4-FFF2-40B4-BE49-F238E27FC236}">
                <a16:creationId xmlns:a16="http://schemas.microsoft.com/office/drawing/2014/main" id="{D3ED1463-3FDC-4F77-A490-BB128AEB35E9}"/>
              </a:ext>
            </a:extLst>
          </p:cNvPr>
          <p:cNvSpPr>
            <a:spLocks noGrp="1"/>
          </p:cNvSpPr>
          <p:nvPr>
            <p:ph type="body" sz="half" idx="33" hasCustomPrompt="1"/>
          </p:nvPr>
        </p:nvSpPr>
        <p:spPr>
          <a:xfrm>
            <a:off x="7152949" y="2098687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57" name="テキスト プレースホルダー 3">
            <a:extLst>
              <a:ext uri="{FF2B5EF4-FFF2-40B4-BE49-F238E27FC236}">
                <a16:creationId xmlns:a16="http://schemas.microsoft.com/office/drawing/2014/main" id="{66CBE1DF-E937-4AEA-A7F9-8B809516E332}"/>
              </a:ext>
            </a:extLst>
          </p:cNvPr>
          <p:cNvSpPr>
            <a:spLocks noGrp="1"/>
          </p:cNvSpPr>
          <p:nvPr>
            <p:ph type="body" sz="half" idx="35" hasCustomPrompt="1"/>
          </p:nvPr>
        </p:nvSpPr>
        <p:spPr>
          <a:xfrm>
            <a:off x="7152949" y="3899829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5" name="テキスト プレースホルダー 3">
            <a:extLst>
              <a:ext uri="{FF2B5EF4-FFF2-40B4-BE49-F238E27FC236}">
                <a16:creationId xmlns:a16="http://schemas.microsoft.com/office/drawing/2014/main" id="{4C47130C-295F-469B-8A2F-DACEF5B5A598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1690788" y="1632387"/>
            <a:ext cx="3284876" cy="345362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59" name="テキスト プレースホルダー 3">
            <a:extLst>
              <a:ext uri="{FF2B5EF4-FFF2-40B4-BE49-F238E27FC236}">
                <a16:creationId xmlns:a16="http://schemas.microsoft.com/office/drawing/2014/main" id="{A93AA9FB-7091-4FF0-8330-340B0A90ACBB}"/>
              </a:ext>
            </a:extLst>
          </p:cNvPr>
          <p:cNvSpPr>
            <a:spLocks noGrp="1"/>
          </p:cNvSpPr>
          <p:nvPr>
            <p:ph type="body" sz="half" idx="37" hasCustomPrompt="1"/>
          </p:nvPr>
        </p:nvSpPr>
        <p:spPr>
          <a:xfrm>
            <a:off x="7152949" y="5700972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58024DC-2BD1-48B2-9B50-F47B3CEF4820}"/>
              </a:ext>
            </a:extLst>
          </p:cNvPr>
          <p:cNvSpPr txBox="1"/>
          <p:nvPr userDrawn="1"/>
        </p:nvSpPr>
        <p:spPr>
          <a:xfrm>
            <a:off x="6889412" y="297544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77DCCC3-3098-4343-B77B-3D23E8F17FFD}"/>
              </a:ext>
            </a:extLst>
          </p:cNvPr>
          <p:cNvSpPr txBox="1"/>
          <p:nvPr userDrawn="1"/>
        </p:nvSpPr>
        <p:spPr>
          <a:xfrm>
            <a:off x="6889412" y="2097516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7D9CE1B-5D25-4C27-8C90-7CA8B8B1E7EF}"/>
              </a:ext>
            </a:extLst>
          </p:cNvPr>
          <p:cNvSpPr txBox="1"/>
          <p:nvPr userDrawn="1"/>
        </p:nvSpPr>
        <p:spPr>
          <a:xfrm>
            <a:off x="6889412" y="3897488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D750E6-AF88-4742-9ABE-63A5217AD198}"/>
              </a:ext>
            </a:extLst>
          </p:cNvPr>
          <p:cNvSpPr txBox="1"/>
          <p:nvPr userDrawn="1"/>
        </p:nvSpPr>
        <p:spPr>
          <a:xfrm>
            <a:off x="6889412" y="5697460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554218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5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図プレースホルダー 6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EDAB7103-706C-4D50-B9D9-030D5A29D56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5261153" cy="7561263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 anchor="ctr"/>
          <a:lstStyle>
            <a:lvl1pPr marL="0" indent="0" algn="ctr">
              <a:buNone/>
              <a:defRPr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D626AAE-852B-4A65-9BB6-7D2C0A19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698" y="967842"/>
            <a:ext cx="9880702" cy="1300537"/>
          </a:xfrm>
          <a:solidFill>
            <a:schemeClr val="accent4">
              <a:lumMod val="50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rtl="0">
              <a:spcBef>
                <a:spcPts val="877"/>
              </a:spcBef>
              <a:buFont typeface="Arial" panose="020B0604020202020204" pitchFamily="34" charset="0"/>
            </a:pPr>
            <a:r>
              <a:rPr lang="ja-JP" altLang="en-US" noProof="0"/>
              <a:t>マスター タイトルの書式設定</a:t>
            </a:r>
          </a:p>
        </p:txBody>
      </p:sp>
      <p:sp>
        <p:nvSpPr>
          <p:cNvPr id="9" name="テキスト プレースホルダー 27">
            <a:extLst>
              <a:ext uri="{FF2B5EF4-FFF2-40B4-BE49-F238E27FC236}">
                <a16:creationId xmlns:a16="http://schemas.microsoft.com/office/drawing/2014/main" id="{40284018-877E-48C8-A60E-5EA184B0B90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46699" y="0"/>
            <a:ext cx="5156893" cy="967842"/>
          </a:xfrm>
          <a:noFill/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3" b="1" i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2" name="サブタイトル 2">
            <a:extLst>
              <a:ext uri="{FF2B5EF4-FFF2-40B4-BE49-F238E27FC236}">
                <a16:creationId xmlns:a16="http://schemas.microsoft.com/office/drawing/2014/main" id="{861167B6-9741-49DA-A7AF-E1A3352D10C8}"/>
              </a:ext>
            </a:extLst>
          </p:cNvPr>
          <p:cNvSpPr>
            <a:spLocks noGrp="1"/>
          </p:cNvSpPr>
          <p:nvPr>
            <p:ph type="subTitle" idx="20" hasCustomPrompt="1"/>
          </p:nvPr>
        </p:nvSpPr>
        <p:spPr>
          <a:xfrm>
            <a:off x="7705440" y="1913838"/>
            <a:ext cx="2987961" cy="354541"/>
          </a:xfrm>
        </p:spPr>
        <p:txBody>
          <a:bodyPr rtlCol="0">
            <a:normAutofit/>
          </a:bodyPr>
          <a:lstStyle>
            <a:lvl1pPr marL="0" indent="0" algn="r">
              <a:buNone/>
              <a:defRPr sz="105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4" name="長方形 13">
            <a:extLst>
              <a:ext uri="{FF2B5EF4-FFF2-40B4-BE49-F238E27FC236}">
                <a16:creationId xmlns:a16="http://schemas.microsoft.com/office/drawing/2014/main" id="{913599A2-48DF-45BA-9425-12A5FBCF838E}"/>
              </a:ext>
            </a:extLst>
          </p:cNvPr>
          <p:cNvSpPr/>
          <p:nvPr userDrawn="1"/>
        </p:nvSpPr>
        <p:spPr>
          <a:xfrm>
            <a:off x="5256355" y="6964763"/>
            <a:ext cx="5437045" cy="5965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プレースホルダー 3">
            <a:extLst>
              <a:ext uri="{FF2B5EF4-FFF2-40B4-BE49-F238E27FC236}">
                <a16:creationId xmlns:a16="http://schemas.microsoft.com/office/drawing/2014/main" id="{5E29445D-5852-4685-99FA-F6D0EEB71907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5346700" y="2405246"/>
            <a:ext cx="250536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7" name="テキスト プレースホルダー 3">
            <a:extLst>
              <a:ext uri="{FF2B5EF4-FFF2-40B4-BE49-F238E27FC236}">
                <a16:creationId xmlns:a16="http://schemas.microsoft.com/office/drawing/2014/main" id="{F8A5A1E2-D455-4943-B46C-912CF46ABA90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5346699" y="2700485"/>
            <a:ext cx="5156892" cy="1986092"/>
          </a:xfrm>
          <a:noFill/>
        </p:spPr>
        <p:txBody>
          <a:bodyPr wrap="square" numCol="2" spcCol="457200"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053" i="0" dirty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8" name="テキスト プレースホルダー 3">
            <a:extLst>
              <a:ext uri="{FF2B5EF4-FFF2-40B4-BE49-F238E27FC236}">
                <a16:creationId xmlns:a16="http://schemas.microsoft.com/office/drawing/2014/main" id="{03CEA5B5-2DFF-4730-B1C1-7297D81876B7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5346699" y="4686578"/>
            <a:ext cx="5156892" cy="2221475"/>
          </a:xfrm>
        </p:spPr>
        <p:txBody>
          <a:bodyPr numCol="2" rtlCol="0">
            <a:normAutofit/>
          </a:bodyPr>
          <a:lstStyle>
            <a:lvl1pPr marL="200505" indent="-200505">
              <a:buClr>
                <a:schemeClr val="accent4">
                  <a:lumMod val="50000"/>
                </a:schemeClr>
              </a:buClr>
              <a:buSzPct val="120000"/>
              <a:buFont typeface="+mj-lt"/>
              <a:buAutoNum type="arabicPeriod"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9" name="テキスト プレースホルダー 3">
            <a:extLst>
              <a:ext uri="{FF2B5EF4-FFF2-40B4-BE49-F238E27FC236}">
                <a16:creationId xmlns:a16="http://schemas.microsoft.com/office/drawing/2014/main" id="{2B63EEB8-169F-4E42-8938-2B33C50057D9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5346698" y="7019276"/>
            <a:ext cx="5156893" cy="439654"/>
          </a:xfrm>
        </p:spPr>
        <p:txBody>
          <a:bodyPr numCol="1" rtlCol="0">
            <a:normAutofit/>
          </a:bodyPr>
          <a:lstStyle>
            <a:lvl1pPr marL="0" indent="0"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27619477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寄稿者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C5B73CD6-4AD9-41DA-9481-BA512E88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6450" y="92416"/>
            <a:ext cx="5306600" cy="1461495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4210">
                <a:solidFill>
                  <a:schemeClr val="bg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6D233A8E-E8E2-428D-B3B1-4DD2D1AD48F2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5246450" y="1553909"/>
            <a:ext cx="5306600" cy="5730107"/>
          </a:xfrm>
        </p:spPr>
        <p:txBody>
          <a:bodyPr rtlCol="0">
            <a:normAutofit/>
          </a:bodyPr>
          <a:lstStyle>
            <a:lvl1pPr marL="0" indent="0" algn="l">
              <a:lnSpc>
                <a:spcPct val="100000"/>
              </a:lnSpc>
              <a:spcBef>
                <a:spcPts val="263"/>
              </a:spcBef>
              <a:buNone/>
              <a:defRPr sz="1403" b="1" i="0">
                <a:solidFill>
                  <a:schemeClr val="bg1"/>
                </a:solidFill>
                <a:latin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6" name="図プレースホルダー 4">
            <a:extLst>
              <a:ext uri="{FF2B5EF4-FFF2-40B4-BE49-F238E27FC236}">
                <a16:creationId xmlns:a16="http://schemas.microsoft.com/office/drawing/2014/main" id="{EA2014FC-BC19-4F06-91E1-BBB98A5CE2A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5076427" cy="7561263"/>
          </a:xfrm>
          <a:solidFill>
            <a:schemeClr val="tx2">
              <a:lumMod val="20000"/>
              <a:lumOff val="80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ja-JP" altLang="en-US" noProof="0"/>
              <a:t>画像を追加する </a:t>
            </a:r>
          </a:p>
        </p:txBody>
      </p:sp>
    </p:spTree>
    <p:extLst>
      <p:ext uri="{BB962C8B-B14F-4D97-AF65-F5344CB8AC3E}">
        <p14:creationId xmlns:p14="http://schemas.microsoft.com/office/powerpoint/2010/main" val="38483751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終了スライド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グループ 41" descr="食品画像の編集">
            <a:extLst>
              <a:ext uri="{FF2B5EF4-FFF2-40B4-BE49-F238E27FC236}">
                <a16:creationId xmlns:a16="http://schemas.microsoft.com/office/drawing/2014/main" id="{314C1EF1-87EB-4B3A-89AA-6D88F06EAEEE}"/>
              </a:ext>
            </a:extLst>
          </p:cNvPr>
          <p:cNvGrpSpPr/>
          <p:nvPr userDrawn="1"/>
        </p:nvGrpSpPr>
        <p:grpSpPr>
          <a:xfrm>
            <a:off x="1" y="-5513"/>
            <a:ext cx="10693399" cy="7568901"/>
            <a:chOff x="1" y="-5000"/>
            <a:chExt cx="12191999" cy="6864928"/>
          </a:xfrm>
        </p:grpSpPr>
        <p:sp>
          <p:nvSpPr>
            <p:cNvPr id="36" name="長方形 35">
              <a:extLst>
                <a:ext uri="{FF2B5EF4-FFF2-40B4-BE49-F238E27FC236}">
                  <a16:creationId xmlns:a16="http://schemas.microsoft.com/office/drawing/2014/main" id="{BB1FDADB-8251-4DB4-B51F-AA2085E3C6F8}"/>
                </a:ext>
              </a:extLst>
            </p:cNvPr>
            <p:cNvSpPr/>
            <p:nvPr userDrawn="1"/>
          </p:nvSpPr>
          <p:spPr>
            <a:xfrm>
              <a:off x="5056909" y="-1"/>
              <a:ext cx="3796146" cy="282632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789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7" name="長方形 36">
              <a:extLst>
                <a:ext uri="{FF2B5EF4-FFF2-40B4-BE49-F238E27FC236}">
                  <a16:creationId xmlns:a16="http://schemas.microsoft.com/office/drawing/2014/main" id="{544E598E-13F2-4971-A360-6BA465F83FE5}"/>
                </a:ext>
              </a:extLst>
            </p:cNvPr>
            <p:cNvSpPr/>
            <p:nvPr userDrawn="1"/>
          </p:nvSpPr>
          <p:spPr>
            <a:xfrm>
              <a:off x="8862983" y="-5000"/>
              <a:ext cx="3329017" cy="28263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789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長方形 30">
              <a:extLst>
                <a:ext uri="{FF2B5EF4-FFF2-40B4-BE49-F238E27FC236}">
                  <a16:creationId xmlns:a16="http://schemas.microsoft.com/office/drawing/2014/main" id="{3664E974-1F4F-4365-B046-F0B3ABF5ADF5}"/>
                </a:ext>
              </a:extLst>
            </p:cNvPr>
            <p:cNvSpPr/>
            <p:nvPr userDrawn="1"/>
          </p:nvSpPr>
          <p:spPr>
            <a:xfrm>
              <a:off x="1" y="2277145"/>
              <a:ext cx="4371108" cy="2949089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789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5" name="長方形 34">
              <a:extLst>
                <a:ext uri="{FF2B5EF4-FFF2-40B4-BE49-F238E27FC236}">
                  <a16:creationId xmlns:a16="http://schemas.microsoft.com/office/drawing/2014/main" id="{A34587A9-B51D-4D62-B538-D0F0D65AF1A0}"/>
                </a:ext>
              </a:extLst>
            </p:cNvPr>
            <p:cNvSpPr/>
            <p:nvPr userDrawn="1"/>
          </p:nvSpPr>
          <p:spPr>
            <a:xfrm>
              <a:off x="7183582" y="2277145"/>
              <a:ext cx="3590087" cy="294908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789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9" name="長方形 38">
              <a:extLst>
                <a:ext uri="{FF2B5EF4-FFF2-40B4-BE49-F238E27FC236}">
                  <a16:creationId xmlns:a16="http://schemas.microsoft.com/office/drawing/2014/main" id="{3D609D81-8C6A-4AC8-89D9-81E2FE7B407D}"/>
                </a:ext>
              </a:extLst>
            </p:cNvPr>
            <p:cNvSpPr/>
            <p:nvPr userDrawn="1"/>
          </p:nvSpPr>
          <p:spPr>
            <a:xfrm>
              <a:off x="4058904" y="2277145"/>
              <a:ext cx="2861718" cy="294908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789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3" name="長方形 32">
              <a:extLst>
                <a:ext uri="{FF2B5EF4-FFF2-40B4-BE49-F238E27FC236}">
                  <a16:creationId xmlns:a16="http://schemas.microsoft.com/office/drawing/2014/main" id="{F0399B2B-8DDE-4AD6-82D5-DDDCFFDEB76D}"/>
                </a:ext>
              </a:extLst>
            </p:cNvPr>
            <p:cNvSpPr/>
            <p:nvPr userDrawn="1"/>
          </p:nvSpPr>
          <p:spPr>
            <a:xfrm>
              <a:off x="5984309" y="4573928"/>
              <a:ext cx="2394108" cy="22860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789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4" name="長方形 33">
              <a:extLst>
                <a:ext uri="{FF2B5EF4-FFF2-40B4-BE49-F238E27FC236}">
                  <a16:creationId xmlns:a16="http://schemas.microsoft.com/office/drawing/2014/main" id="{591515F0-BF0D-403B-8287-06F400A87DED}"/>
                </a:ext>
              </a:extLst>
            </p:cNvPr>
            <p:cNvSpPr/>
            <p:nvPr userDrawn="1"/>
          </p:nvSpPr>
          <p:spPr>
            <a:xfrm>
              <a:off x="9833970" y="4573928"/>
              <a:ext cx="2353950" cy="2286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789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2" name="長方形 31">
              <a:extLst>
                <a:ext uri="{FF2B5EF4-FFF2-40B4-BE49-F238E27FC236}">
                  <a16:creationId xmlns:a16="http://schemas.microsoft.com/office/drawing/2014/main" id="{BD609ABF-B194-4497-AE30-E2D5B3BAC2AD}"/>
                </a:ext>
              </a:extLst>
            </p:cNvPr>
            <p:cNvSpPr/>
            <p:nvPr userDrawn="1"/>
          </p:nvSpPr>
          <p:spPr>
            <a:xfrm>
              <a:off x="1720042" y="4573928"/>
              <a:ext cx="2338862" cy="2286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789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9" name="図プレースホルダー 4">
            <a:extLst>
              <a:ext uri="{FF2B5EF4-FFF2-40B4-BE49-F238E27FC236}">
                <a16:creationId xmlns:a16="http://schemas.microsoft.com/office/drawing/2014/main" id="{1FFC4A27-82C1-409D-B822-91EB3DF2863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7636"/>
            <a:ext cx="5240030" cy="2518295"/>
          </a:xfrm>
          <a:solidFill>
            <a:schemeClr val="tx2">
              <a:lumMod val="20000"/>
              <a:lumOff val="80000"/>
            </a:schemeClr>
          </a:solidFill>
        </p:spPr>
        <p:txBody>
          <a:bodyPr rtlCol="0" anchor="ctr"/>
          <a:lstStyle>
            <a:lvl1pPr marL="0" indent="0" algn="ctr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 </a:t>
            </a:r>
          </a:p>
        </p:txBody>
      </p:sp>
      <p:sp>
        <p:nvSpPr>
          <p:cNvPr id="20" name="図プレースホルダー 4">
            <a:extLst>
              <a:ext uri="{FF2B5EF4-FFF2-40B4-BE49-F238E27FC236}">
                <a16:creationId xmlns:a16="http://schemas.microsoft.com/office/drawing/2014/main" id="{E517C499-361C-4FCF-8C76-A84557059CA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876" y="5055521"/>
            <a:ext cx="1732331" cy="2505742"/>
          </a:xfrm>
          <a:solidFill>
            <a:schemeClr val="tx2">
              <a:lumMod val="20000"/>
              <a:lumOff val="80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754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 </a:t>
            </a:r>
          </a:p>
        </p:txBody>
      </p:sp>
      <p:sp>
        <p:nvSpPr>
          <p:cNvPr id="21" name="図プレースホルダー 4">
            <a:extLst>
              <a:ext uri="{FF2B5EF4-FFF2-40B4-BE49-F238E27FC236}">
                <a16:creationId xmlns:a16="http://schemas.microsoft.com/office/drawing/2014/main" id="{B0D9F1AE-68C6-45F0-804B-096F9B883B2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563832" y="5050011"/>
            <a:ext cx="1676198" cy="2505742"/>
          </a:xfrm>
          <a:solidFill>
            <a:schemeClr val="tx2">
              <a:lumMod val="20000"/>
              <a:lumOff val="80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754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 </a:t>
            </a:r>
          </a:p>
        </p:txBody>
      </p:sp>
      <p:sp>
        <p:nvSpPr>
          <p:cNvPr id="23" name="図プレースホルダー 4">
            <a:extLst>
              <a:ext uri="{FF2B5EF4-FFF2-40B4-BE49-F238E27FC236}">
                <a16:creationId xmlns:a16="http://schemas.microsoft.com/office/drawing/2014/main" id="{143096DE-80D7-48ED-BC3F-2E6D3ED978B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252905" y="2515528"/>
            <a:ext cx="1676198" cy="2505742"/>
          </a:xfrm>
          <a:solidFill>
            <a:schemeClr val="tx2">
              <a:lumMod val="20000"/>
              <a:lumOff val="80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754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 </a:t>
            </a:r>
          </a:p>
        </p:txBody>
      </p:sp>
      <p:sp>
        <p:nvSpPr>
          <p:cNvPr id="24" name="図プレースホルダー 4">
            <a:extLst>
              <a:ext uri="{FF2B5EF4-FFF2-40B4-BE49-F238E27FC236}">
                <a16:creationId xmlns:a16="http://schemas.microsoft.com/office/drawing/2014/main" id="{2A457750-32D8-47A2-A18B-3ED01538E57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942974" y="-11911"/>
            <a:ext cx="1676198" cy="2505742"/>
          </a:xfrm>
          <a:solidFill>
            <a:schemeClr val="tx2">
              <a:lumMod val="20000"/>
              <a:lumOff val="80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754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 </a:t>
            </a:r>
          </a:p>
        </p:txBody>
      </p:sp>
      <p:sp>
        <p:nvSpPr>
          <p:cNvPr id="25" name="図プレースホルダー 4">
            <a:extLst>
              <a:ext uri="{FF2B5EF4-FFF2-40B4-BE49-F238E27FC236}">
                <a16:creationId xmlns:a16="http://schemas.microsoft.com/office/drawing/2014/main" id="{E51D20A8-A27D-4E6C-8047-D670C07794A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937890" y="5035970"/>
            <a:ext cx="1676198" cy="2505742"/>
          </a:xfrm>
          <a:solidFill>
            <a:schemeClr val="tx2">
              <a:lumMod val="20000"/>
              <a:lumOff val="80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754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 </a:t>
            </a:r>
          </a:p>
        </p:txBody>
      </p:sp>
      <p:sp>
        <p:nvSpPr>
          <p:cNvPr id="26" name="図プレースホルダー 4">
            <a:extLst>
              <a:ext uri="{FF2B5EF4-FFF2-40B4-BE49-F238E27FC236}">
                <a16:creationId xmlns:a16="http://schemas.microsoft.com/office/drawing/2014/main" id="{3CDA776B-59EE-43C5-AFA5-E86B0457E532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629194" y="2510658"/>
            <a:ext cx="2058534" cy="2505742"/>
          </a:xfrm>
          <a:solidFill>
            <a:schemeClr val="tx2">
              <a:lumMod val="20000"/>
              <a:lumOff val="80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754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 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E6A96BD-B6AC-4441-9EB5-EF715B563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451" y="2964660"/>
            <a:ext cx="4856733" cy="1461495"/>
          </a:xfrm>
        </p:spPr>
        <p:txBody>
          <a:bodyPr rtlCol="0">
            <a:normAutofit/>
          </a:bodyPr>
          <a:lstStyle>
            <a:lvl1pPr>
              <a:defRPr sz="2807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585493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_1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reeform 6"/>
          <p:cNvSpPr>
            <a:spLocks/>
          </p:cNvSpPr>
          <p:nvPr userDrawn="1"/>
        </p:nvSpPr>
        <p:spPr bwMode="auto">
          <a:xfrm>
            <a:off x="558800" y="540631"/>
            <a:ext cx="5076000" cy="3348000"/>
          </a:xfrm>
          <a:custGeom>
            <a:avLst/>
            <a:gdLst>
              <a:gd name="T0" fmla="*/ 0 w 3128"/>
              <a:gd name="T1" fmla="*/ 552 h 2114"/>
              <a:gd name="T2" fmla="*/ 0 w 3128"/>
              <a:gd name="T3" fmla="*/ 2114 h 2114"/>
              <a:gd name="T4" fmla="*/ 3128 w 3128"/>
              <a:gd name="T5" fmla="*/ 2114 h 2114"/>
              <a:gd name="T6" fmla="*/ 3128 w 3128"/>
              <a:gd name="T7" fmla="*/ 0 h 2114"/>
              <a:gd name="T8" fmla="*/ 0 w 3128"/>
              <a:gd name="T9" fmla="*/ 552 h 2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28" h="2114">
                <a:moveTo>
                  <a:pt x="0" y="552"/>
                </a:moveTo>
                <a:lnTo>
                  <a:pt x="0" y="2114"/>
                </a:lnTo>
                <a:lnTo>
                  <a:pt x="3128" y="2114"/>
                </a:lnTo>
                <a:lnTo>
                  <a:pt x="3128" y="0"/>
                </a:lnTo>
                <a:lnTo>
                  <a:pt x="0" y="552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/>
            <a:endParaRPr lang="en-GB" spc="20" baseline="0">
              <a:solidFill>
                <a:schemeClr val="bg1"/>
              </a:solidFill>
              <a:latin typeface="EYInterstate" panose="02000503020000020004" pitchFamily="2" charset="0"/>
              <a:ea typeface="Meiryo UI" panose="020B0604030504040204" pitchFamily="50" charset="-128"/>
            </a:endParaRPr>
          </a:p>
        </p:txBody>
      </p:sp>
      <p:sp>
        <p:nvSpPr>
          <p:cNvPr id="32" name="タイトル 14"/>
          <p:cNvSpPr>
            <a:spLocks noGrp="1"/>
          </p:cNvSpPr>
          <p:nvPr>
            <p:ph type="title" hasCustomPrompt="1"/>
          </p:nvPr>
        </p:nvSpPr>
        <p:spPr>
          <a:xfrm>
            <a:off x="792800" y="2119636"/>
            <a:ext cx="4608000" cy="738000"/>
          </a:xfrm>
          <a:prstGeom prst="rect">
            <a:avLst/>
          </a:prstGeom>
        </p:spPr>
        <p:txBody>
          <a:bodyPr lIns="0" tIns="0" rIns="0" bIns="0" anchor="t"/>
          <a:lstStyle>
            <a:lvl1pPr fontAlgn="auto">
              <a:lnSpc>
                <a:spcPct val="114000"/>
              </a:lnSpc>
              <a:defRPr sz="2200" b="1" kern="1200" spc="20" baseline="0">
                <a:solidFill>
                  <a:schemeClr val="bg1"/>
                </a:solidFill>
                <a:latin typeface="EYInterstate" panose="02000503020000020004" pitchFamily="2" charset="0"/>
                <a:ea typeface="Meiryo UI" panose="020B0604030504040204" pitchFamily="50" charset="-128"/>
              </a:defRPr>
            </a:lvl1pPr>
          </a:lstStyle>
          <a:p>
            <a:r>
              <a:rPr lang="ja-JP" altLang="en-US"/>
              <a:t>タイトル</a:t>
            </a:r>
          </a:p>
        </p:txBody>
      </p:sp>
      <p:sp>
        <p:nvSpPr>
          <p:cNvPr id="33" name="テキスト プレースホルダ 16"/>
          <p:cNvSpPr>
            <a:spLocks noGrp="1"/>
          </p:cNvSpPr>
          <p:nvPr>
            <p:ph type="body" sz="quarter" idx="10" hasCustomPrompt="1"/>
          </p:nvPr>
        </p:nvSpPr>
        <p:spPr>
          <a:xfrm>
            <a:off x="792800" y="1697887"/>
            <a:ext cx="4608000" cy="3096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fontAlgn="auto">
              <a:lnSpc>
                <a:spcPct val="100000"/>
              </a:lnSpc>
              <a:spcBef>
                <a:spcPts val="0"/>
              </a:spcBef>
              <a:buNone/>
              <a:defRPr sz="1500" b="0" spc="20" baseline="0">
                <a:solidFill>
                  <a:schemeClr val="bg1"/>
                </a:solidFill>
                <a:latin typeface="EYInterstate" panose="02000503020000020004" pitchFamily="2" charset="0"/>
                <a:ea typeface="Meiryo UI" panose="020B0604030504040204" pitchFamily="50" charset="-128"/>
              </a:defRPr>
            </a:lvl1pPr>
          </a:lstStyle>
          <a:p>
            <a:pPr lvl="0"/>
            <a:r>
              <a:rPr lang="en-US" altLang="ja-JP"/>
              <a:t>XXXXXXX </a:t>
            </a:r>
            <a:r>
              <a:rPr lang="ja-JP" altLang="en-US"/>
              <a:t>御中</a:t>
            </a:r>
          </a:p>
        </p:txBody>
      </p:sp>
      <p:sp>
        <p:nvSpPr>
          <p:cNvPr id="34" name="テキスト プレースホルダ 16"/>
          <p:cNvSpPr>
            <a:spLocks noGrp="1"/>
          </p:cNvSpPr>
          <p:nvPr>
            <p:ph type="body" sz="quarter" idx="11" hasCustomPrompt="1"/>
          </p:nvPr>
        </p:nvSpPr>
        <p:spPr>
          <a:xfrm>
            <a:off x="792800" y="3318990"/>
            <a:ext cx="4608000" cy="263149"/>
          </a:xfrm>
          <a:prstGeom prst="rect">
            <a:avLst/>
          </a:prstGeom>
        </p:spPr>
        <p:txBody>
          <a:bodyPr lIns="0" tIns="0" rIns="0" bIns="0" anchor="b"/>
          <a:lstStyle>
            <a:lvl1pPr marL="0" indent="0" fontAlgn="auto">
              <a:buNone/>
              <a:defRPr sz="1200" spc="20" baseline="0">
                <a:solidFill>
                  <a:schemeClr val="bg1"/>
                </a:solidFill>
                <a:latin typeface="EYInterstate" panose="02000503020000020004" pitchFamily="2" charset="0"/>
                <a:ea typeface="Meiryo UI" panose="020B0604030504040204" pitchFamily="50" charset="-128"/>
              </a:defRPr>
            </a:lvl1pPr>
          </a:lstStyle>
          <a:p>
            <a:pPr lvl="0"/>
            <a:r>
              <a:rPr lang="en-US" altLang="ja-JP"/>
              <a:t>XXXX</a:t>
            </a:r>
            <a:r>
              <a:rPr lang="ja-JP" altLang="en-US"/>
              <a:t>年</a:t>
            </a:r>
            <a:r>
              <a:rPr lang="en-US" altLang="ja-JP"/>
              <a:t>XX</a:t>
            </a:r>
            <a:r>
              <a:rPr lang="ja-JP" altLang="en-US"/>
              <a:t>月</a:t>
            </a:r>
            <a:r>
              <a:rPr lang="en-US" altLang="ja-JP"/>
              <a:t>XX</a:t>
            </a:r>
            <a:r>
              <a:rPr lang="ja-JP" altLang="en-US"/>
              <a:t>日</a:t>
            </a:r>
          </a:p>
        </p:txBody>
      </p:sp>
      <p:sp>
        <p:nvSpPr>
          <p:cNvPr id="25" name="テキスト プレースホルダ 16"/>
          <p:cNvSpPr>
            <a:spLocks noGrp="1"/>
          </p:cNvSpPr>
          <p:nvPr>
            <p:ph type="body" sz="quarter" idx="12" hasCustomPrompt="1"/>
          </p:nvPr>
        </p:nvSpPr>
        <p:spPr>
          <a:xfrm>
            <a:off x="795136" y="3053144"/>
            <a:ext cx="4608000" cy="263149"/>
          </a:xfrm>
          <a:prstGeom prst="rect">
            <a:avLst/>
          </a:prstGeom>
        </p:spPr>
        <p:txBody>
          <a:bodyPr lIns="0" tIns="0" rIns="0" bIns="0" anchor="b"/>
          <a:lstStyle>
            <a:lvl1pPr marL="0" indent="0" fontAlgn="auto">
              <a:buNone/>
              <a:defRPr sz="1350" spc="20" baseline="0">
                <a:solidFill>
                  <a:schemeClr val="bg1"/>
                </a:solidFill>
                <a:latin typeface="EYInterstate" panose="02000503020000020004" pitchFamily="2" charset="0"/>
                <a:ea typeface="Meiryo UI" panose="020B0604030504040204" pitchFamily="50" charset="-128"/>
              </a:defRPr>
            </a:lvl1pPr>
          </a:lstStyle>
          <a:p>
            <a:pPr lvl="0"/>
            <a:r>
              <a:rPr lang="en-US" altLang="ja-JP"/>
              <a:t>XXXXXXX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3225818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長方形 44">
            <a:extLst>
              <a:ext uri="{FF2B5EF4-FFF2-40B4-BE49-F238E27FC236}">
                <a16:creationId xmlns:a16="http://schemas.microsoft.com/office/drawing/2014/main" id="{97A2E64D-B280-49F7-95F5-CD6A24C1EC9B}"/>
              </a:ext>
            </a:extLst>
          </p:cNvPr>
          <p:cNvSpPr/>
          <p:nvPr userDrawn="1"/>
        </p:nvSpPr>
        <p:spPr>
          <a:xfrm>
            <a:off x="7607290" y="0"/>
            <a:ext cx="3086109" cy="7561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プレースホルダー 3">
            <a:extLst>
              <a:ext uri="{FF2B5EF4-FFF2-40B4-BE49-F238E27FC236}">
                <a16:creationId xmlns:a16="http://schemas.microsoft.com/office/drawing/2014/main" id="{8FC874B6-474C-46DC-AB76-6E061A973B8A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7931326" y="543789"/>
            <a:ext cx="2505360" cy="6274613"/>
          </a:xfrm>
        </p:spPr>
        <p:txBody>
          <a:bodyPr numCol="1" rtlCol="0">
            <a:normAutofit/>
          </a:bodyPr>
          <a:lstStyle>
            <a:lvl1pPr marL="204683" indent="-204683">
              <a:lnSpc>
                <a:spcPct val="15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2" name="テキスト プレースホルダー 3">
            <a:extLst>
              <a:ext uri="{FF2B5EF4-FFF2-40B4-BE49-F238E27FC236}">
                <a16:creationId xmlns:a16="http://schemas.microsoft.com/office/drawing/2014/main" id="{425F942B-DAF3-40B3-B77F-A8C9BE692B7D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7923868" y="184243"/>
            <a:ext cx="250536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7" name="長方形 6">
            <a:extLst>
              <a:ext uri="{FF2B5EF4-FFF2-40B4-BE49-F238E27FC236}">
                <a16:creationId xmlns:a16="http://schemas.microsoft.com/office/drawing/2014/main" id="{7AAE68E5-082A-4AFA-AC51-54889A99670B}"/>
              </a:ext>
            </a:extLst>
          </p:cNvPr>
          <p:cNvSpPr/>
          <p:nvPr userDrawn="1"/>
        </p:nvSpPr>
        <p:spPr>
          <a:xfrm>
            <a:off x="-13366" y="0"/>
            <a:ext cx="7620657" cy="130221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173768" y="861336"/>
            <a:ext cx="4645297" cy="440882"/>
          </a:xfrm>
        </p:spPr>
        <p:txBody>
          <a:bodyPr rtlCol="0">
            <a:normAutofit/>
          </a:bodyPr>
          <a:lstStyle>
            <a:lvl1pPr marL="0" indent="0" algn="l">
              <a:buNone/>
              <a:defRPr sz="140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5" y="129917"/>
            <a:ext cx="7420156" cy="699116"/>
          </a:xfrm>
        </p:spPr>
        <p:txBody>
          <a:bodyPr rtlCol="0">
            <a:normAutofit/>
          </a:bodyPr>
          <a:lstStyle>
            <a:lvl1pPr>
              <a:defRPr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28" name="テキスト プレースホルダー 27">
            <a:extLst>
              <a:ext uri="{FF2B5EF4-FFF2-40B4-BE49-F238E27FC236}">
                <a16:creationId xmlns:a16="http://schemas.microsoft.com/office/drawing/2014/main" id="{2BBF59D2-23BC-4077-814F-E2E3AE5809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3768" y="4298178"/>
            <a:ext cx="2502256" cy="1302218"/>
          </a:xfrm>
          <a:noFill/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b="1" i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6" name="テキスト プレースホルダー 3">
            <a:extLst>
              <a:ext uri="{FF2B5EF4-FFF2-40B4-BE49-F238E27FC236}">
                <a16:creationId xmlns:a16="http://schemas.microsoft.com/office/drawing/2014/main" id="{65B16179-CC8B-4981-9526-8E3E08E72C6A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7939111" y="6895574"/>
            <a:ext cx="2505360" cy="535772"/>
          </a:xfrm>
        </p:spPr>
        <p:txBody>
          <a:bodyPr numCol="2"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5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1216BA9B-211A-403E-8645-BA7B4B2376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641779" y="1672525"/>
            <a:ext cx="1924812" cy="1663478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9" name="テキスト プレースホルダー 3">
            <a:extLst>
              <a:ext uri="{FF2B5EF4-FFF2-40B4-BE49-F238E27FC236}">
                <a16:creationId xmlns:a16="http://schemas.microsoft.com/office/drawing/2014/main" id="{B934946C-9253-40AA-84F7-378E3106E765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3091867" y="1672526"/>
            <a:ext cx="2392897" cy="1626132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9A9EAF2-ED61-42E4-B65B-25E4AA320B1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75202" y="1189305"/>
            <a:ext cx="2502256" cy="3084995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8" name="テキスト プレースホルダー 3">
            <a:extLst>
              <a:ext uri="{FF2B5EF4-FFF2-40B4-BE49-F238E27FC236}">
                <a16:creationId xmlns:a16="http://schemas.microsoft.com/office/drawing/2014/main" id="{EED0BB26-D2F7-4112-BAFC-D9A66C9DD5EE}"/>
              </a:ext>
            </a:extLst>
          </p:cNvPr>
          <p:cNvSpPr>
            <a:spLocks noGrp="1"/>
          </p:cNvSpPr>
          <p:nvPr>
            <p:ph type="body" sz="half" idx="27" hasCustomPrompt="1"/>
          </p:nvPr>
        </p:nvSpPr>
        <p:spPr>
          <a:xfrm>
            <a:off x="3091867" y="3680019"/>
            <a:ext cx="2392897" cy="1626132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9" name="テキスト プレースホルダー 3">
            <a:extLst>
              <a:ext uri="{FF2B5EF4-FFF2-40B4-BE49-F238E27FC236}">
                <a16:creationId xmlns:a16="http://schemas.microsoft.com/office/drawing/2014/main" id="{647B97E8-F206-4899-A05D-3CEA7763CBD7}"/>
              </a:ext>
            </a:extLst>
          </p:cNvPr>
          <p:cNvSpPr>
            <a:spLocks noGrp="1"/>
          </p:cNvSpPr>
          <p:nvPr>
            <p:ph type="body" sz="half" idx="28" hasCustomPrompt="1"/>
          </p:nvPr>
        </p:nvSpPr>
        <p:spPr>
          <a:xfrm>
            <a:off x="3091867" y="5660982"/>
            <a:ext cx="2392897" cy="1626132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200F5F5B-FD46-4295-B012-F670E320EA6D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641779" y="3657910"/>
            <a:ext cx="1924812" cy="1663478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2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A15085C5-1FA2-4C89-A410-A151654D4090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641779" y="5643294"/>
            <a:ext cx="1924812" cy="1663478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E36BD91-F42B-477D-9347-DBA3C0FDC2DB}"/>
              </a:ext>
            </a:extLst>
          </p:cNvPr>
          <p:cNvSpPr txBox="1"/>
          <p:nvPr userDrawn="1"/>
        </p:nvSpPr>
        <p:spPr>
          <a:xfrm>
            <a:off x="2688530" y="1543976"/>
            <a:ext cx="463588" cy="578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3508" i="0" kern="1200" noProof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F6A3EC1-DE16-42B6-9619-DF093A5C3C27}"/>
              </a:ext>
            </a:extLst>
          </p:cNvPr>
          <p:cNvSpPr txBox="1"/>
          <p:nvPr userDrawn="1"/>
        </p:nvSpPr>
        <p:spPr>
          <a:xfrm>
            <a:off x="2688530" y="3601745"/>
            <a:ext cx="463588" cy="578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3508" i="0" kern="1200" noProof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B4FCA4B-1DE9-4156-B6E1-F7E32DF05D27}"/>
              </a:ext>
            </a:extLst>
          </p:cNvPr>
          <p:cNvSpPr txBox="1"/>
          <p:nvPr userDrawn="1"/>
        </p:nvSpPr>
        <p:spPr>
          <a:xfrm>
            <a:off x="2688530" y="5521408"/>
            <a:ext cx="463588" cy="578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3508" i="0" kern="1200" noProof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5402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>
            <a:extLst>
              <a:ext uri="{FF2B5EF4-FFF2-40B4-BE49-F238E27FC236}">
                <a16:creationId xmlns:a16="http://schemas.microsoft.com/office/drawing/2014/main" id="{7AAE68E5-082A-4AFA-AC51-54889A99670B}"/>
              </a:ext>
            </a:extLst>
          </p:cNvPr>
          <p:cNvSpPr/>
          <p:nvPr userDrawn="1"/>
        </p:nvSpPr>
        <p:spPr>
          <a:xfrm>
            <a:off x="-13367" y="0"/>
            <a:ext cx="10706767" cy="130221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173768" y="888544"/>
            <a:ext cx="7435010" cy="413674"/>
          </a:xfrm>
        </p:spPr>
        <p:txBody>
          <a:bodyPr rtlCol="0">
            <a:normAutofit/>
          </a:bodyPr>
          <a:lstStyle>
            <a:lvl1pPr marL="0" indent="0" algn="l">
              <a:buNone/>
              <a:defRPr sz="140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5" y="129917"/>
            <a:ext cx="7435010" cy="699116"/>
          </a:xfrm>
        </p:spPr>
        <p:txBody>
          <a:bodyPr rtlCol="0">
            <a:normAutofit/>
          </a:bodyPr>
          <a:lstStyle>
            <a:lvl1pPr>
              <a:defRPr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26" name="テキスト プレースホルダー 3">
            <a:extLst>
              <a:ext uri="{FF2B5EF4-FFF2-40B4-BE49-F238E27FC236}">
                <a16:creationId xmlns:a16="http://schemas.microsoft.com/office/drawing/2014/main" id="{65B16179-CC8B-4981-9526-8E3E08E72C6A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7837716" y="6936531"/>
            <a:ext cx="2632695" cy="388982"/>
          </a:xfrm>
        </p:spPr>
        <p:txBody>
          <a:bodyPr numCol="1" rtlCol="0">
            <a:normAutofit/>
          </a:bodyPr>
          <a:lstStyle>
            <a:lvl1pPr marL="0" indent="0"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9" name="テキスト プレースホルダー 3">
            <a:extLst>
              <a:ext uri="{FF2B5EF4-FFF2-40B4-BE49-F238E27FC236}">
                <a16:creationId xmlns:a16="http://schemas.microsoft.com/office/drawing/2014/main" id="{51D8D2EE-CE39-4FED-B22E-D2513633F89E}"/>
              </a:ext>
            </a:extLst>
          </p:cNvPr>
          <p:cNvSpPr>
            <a:spLocks noGrp="1"/>
          </p:cNvSpPr>
          <p:nvPr>
            <p:ph type="body" sz="half" idx="18" hasCustomPrompt="1"/>
          </p:nvPr>
        </p:nvSpPr>
        <p:spPr>
          <a:xfrm>
            <a:off x="7846713" y="1768875"/>
            <a:ext cx="2623698" cy="5158034"/>
          </a:xfrm>
        </p:spPr>
        <p:txBody>
          <a:bodyPr numCol="1" rtlCol="0">
            <a:normAutofit/>
          </a:bodyPr>
          <a:lstStyle>
            <a:lvl1pPr marL="204683" indent="-204683">
              <a:lnSpc>
                <a:spcPct val="15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7" name="テキスト プレースホルダー 3">
            <a:extLst>
              <a:ext uri="{FF2B5EF4-FFF2-40B4-BE49-F238E27FC236}">
                <a16:creationId xmlns:a16="http://schemas.microsoft.com/office/drawing/2014/main" id="{0A7E883A-5927-45B9-A5FB-8EFF513E0CAA}"/>
              </a:ext>
            </a:extLst>
          </p:cNvPr>
          <p:cNvSpPr>
            <a:spLocks noGrp="1"/>
          </p:cNvSpPr>
          <p:nvPr>
            <p:ph type="body" sz="half" idx="19" hasCustomPrompt="1"/>
          </p:nvPr>
        </p:nvSpPr>
        <p:spPr>
          <a:xfrm>
            <a:off x="7846714" y="1428239"/>
            <a:ext cx="2652518" cy="331014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3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85FEB9CB-F2B1-47F4-9097-30FAF794294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94169" y="1447785"/>
            <a:ext cx="2245614" cy="2822872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4" name="テキスト プレースホルダー 3">
            <a:extLst>
              <a:ext uri="{FF2B5EF4-FFF2-40B4-BE49-F238E27FC236}">
                <a16:creationId xmlns:a16="http://schemas.microsoft.com/office/drawing/2014/main" id="{18F989E1-F209-41C2-AEC2-BDDDEE48E1E5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406638" y="4275988"/>
            <a:ext cx="2031465" cy="3033409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45707C7B-9828-45A7-AF95-4A3BE756BBBA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2778667" y="1447785"/>
            <a:ext cx="2245614" cy="2822872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1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56FDA5AA-A766-4B21-8377-9267FFBAE31F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363164" y="1447785"/>
            <a:ext cx="2245614" cy="2822872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754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2" name="テキスト プレースホルダー 3">
            <a:extLst>
              <a:ext uri="{FF2B5EF4-FFF2-40B4-BE49-F238E27FC236}">
                <a16:creationId xmlns:a16="http://schemas.microsoft.com/office/drawing/2014/main" id="{5771C520-4E5C-4853-AE35-F250CB8FB5D8}"/>
              </a:ext>
            </a:extLst>
          </p:cNvPr>
          <p:cNvSpPr>
            <a:spLocks noGrp="1"/>
          </p:cNvSpPr>
          <p:nvPr>
            <p:ph type="body" sz="half" idx="32" hasCustomPrompt="1"/>
          </p:nvPr>
        </p:nvSpPr>
        <p:spPr>
          <a:xfrm>
            <a:off x="2992815" y="4275988"/>
            <a:ext cx="2031465" cy="3033409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4" name="テキスト プレースホルダー 3">
            <a:extLst>
              <a:ext uri="{FF2B5EF4-FFF2-40B4-BE49-F238E27FC236}">
                <a16:creationId xmlns:a16="http://schemas.microsoft.com/office/drawing/2014/main" id="{5C64EC75-B525-40E2-B054-6BA5895D0794}"/>
              </a:ext>
            </a:extLst>
          </p:cNvPr>
          <p:cNvSpPr>
            <a:spLocks noGrp="1"/>
          </p:cNvSpPr>
          <p:nvPr>
            <p:ph type="body" sz="half" idx="34" hasCustomPrompt="1"/>
          </p:nvPr>
        </p:nvSpPr>
        <p:spPr>
          <a:xfrm>
            <a:off x="5569027" y="4275988"/>
            <a:ext cx="2039751" cy="3033409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46" name="テキスト プレースホルダー 27">
            <a:extLst>
              <a:ext uri="{FF2B5EF4-FFF2-40B4-BE49-F238E27FC236}">
                <a16:creationId xmlns:a16="http://schemas.microsoft.com/office/drawing/2014/main" id="{394C56F0-EE6F-474D-AB99-995F044BCB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46714" y="235751"/>
            <a:ext cx="2623697" cy="1049712"/>
          </a:xfrm>
          <a:noFill/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20B6783-0F8B-4A69-A5F6-7CB50E2B23A8}"/>
              </a:ext>
            </a:extLst>
          </p:cNvPr>
          <p:cNvSpPr txBox="1"/>
          <p:nvPr userDrawn="1"/>
        </p:nvSpPr>
        <p:spPr>
          <a:xfrm>
            <a:off x="111180" y="4270657"/>
            <a:ext cx="352982" cy="38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2105" i="0" kern="1200" noProof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C4D1335-DA11-4DAC-BCA6-7BB8B148C97F}"/>
              </a:ext>
            </a:extLst>
          </p:cNvPr>
          <p:cNvSpPr txBox="1"/>
          <p:nvPr userDrawn="1"/>
        </p:nvSpPr>
        <p:spPr>
          <a:xfrm>
            <a:off x="2701216" y="4270657"/>
            <a:ext cx="352982" cy="38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2105" i="0" kern="1200" noProof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B8EECED-0609-4B4F-AE03-A4F22DF062BA}"/>
              </a:ext>
            </a:extLst>
          </p:cNvPr>
          <p:cNvSpPr txBox="1"/>
          <p:nvPr userDrawn="1"/>
        </p:nvSpPr>
        <p:spPr>
          <a:xfrm>
            <a:off x="5291253" y="4270657"/>
            <a:ext cx="352982" cy="38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2105" i="0" kern="1200" noProof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97034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長方形 14">
            <a:extLst>
              <a:ext uri="{FF2B5EF4-FFF2-40B4-BE49-F238E27FC236}">
                <a16:creationId xmlns:a16="http://schemas.microsoft.com/office/drawing/2014/main" id="{6D41EDA9-50CC-431D-A9E2-D8B28F1D9DD2}"/>
              </a:ext>
            </a:extLst>
          </p:cNvPr>
          <p:cNvSpPr/>
          <p:nvPr userDrawn="1"/>
        </p:nvSpPr>
        <p:spPr>
          <a:xfrm>
            <a:off x="-13367" y="0"/>
            <a:ext cx="5076692" cy="130221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2075365" y="947676"/>
            <a:ext cx="2987961" cy="354541"/>
          </a:xfrm>
        </p:spPr>
        <p:txBody>
          <a:bodyPr rtlCol="0">
            <a:normAutofit/>
          </a:bodyPr>
          <a:lstStyle>
            <a:lvl1pPr marL="0" indent="0" algn="r">
              <a:buNone/>
              <a:defRPr sz="1228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6" y="182979"/>
            <a:ext cx="4876190" cy="699116"/>
          </a:xfrm>
        </p:spPr>
        <p:txBody>
          <a:bodyPr rtlCol="0">
            <a:normAutofit/>
          </a:bodyPr>
          <a:lstStyle>
            <a:lvl1pPr algn="r">
              <a:defRPr sz="2456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19" name="長方形 18">
            <a:extLst>
              <a:ext uri="{FF2B5EF4-FFF2-40B4-BE49-F238E27FC236}">
                <a16:creationId xmlns:a16="http://schemas.microsoft.com/office/drawing/2014/main" id="{BAB15BB6-BF7A-460B-81E4-6CA74B3B1A58}"/>
              </a:ext>
            </a:extLst>
          </p:cNvPr>
          <p:cNvSpPr/>
          <p:nvPr userDrawn="1"/>
        </p:nvSpPr>
        <p:spPr>
          <a:xfrm>
            <a:off x="0" y="1302219"/>
            <a:ext cx="5076692" cy="62590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9A9EAF2-ED61-42E4-B65B-25E4AA320B1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61451" y="143316"/>
            <a:ext cx="1291228" cy="1592906"/>
          </a:xfrm>
          <a:solidFill>
            <a:schemeClr val="bg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7" name="テキスト プレースホルダー 27">
            <a:extLst>
              <a:ext uri="{FF2B5EF4-FFF2-40B4-BE49-F238E27FC236}">
                <a16:creationId xmlns:a16="http://schemas.microsoft.com/office/drawing/2014/main" id="{7B211DA6-5909-4778-ACCB-FDDE1061AE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1452" y="2079773"/>
            <a:ext cx="1291228" cy="2173990"/>
          </a:xfrm>
          <a:noFill/>
          <a:ln>
            <a:noFill/>
          </a:ln>
        </p:spPr>
        <p:txBody>
          <a:bodyPr tIns="91440" bIns="91440" rtlCol="0" anchor="t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b="1" i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4" name="テキスト プレースホルダー 3">
            <a:extLst>
              <a:ext uri="{FF2B5EF4-FFF2-40B4-BE49-F238E27FC236}">
                <a16:creationId xmlns:a16="http://schemas.microsoft.com/office/drawing/2014/main" id="{5EFB9AC3-DB43-4B4E-B74E-1ED156A18510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1695997" y="2079773"/>
            <a:ext cx="3284876" cy="4980062"/>
          </a:xfrm>
        </p:spPr>
        <p:txBody>
          <a:bodyPr numCol="1" rtlCol="0">
            <a:normAutofit/>
          </a:bodyPr>
          <a:lstStyle>
            <a:lvl1pPr marL="204683" indent="-204683">
              <a:lnSpc>
                <a:spcPct val="15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36" name="テキスト プレースホルダー 3">
            <a:extLst>
              <a:ext uri="{FF2B5EF4-FFF2-40B4-BE49-F238E27FC236}">
                <a16:creationId xmlns:a16="http://schemas.microsoft.com/office/drawing/2014/main" id="{1808718C-849A-4063-A7DB-6A25E4823A61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1703782" y="7141834"/>
            <a:ext cx="3276668" cy="360426"/>
          </a:xfrm>
        </p:spPr>
        <p:txBody>
          <a:bodyPr numCol="2"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栄養情報を追加する</a:t>
            </a:r>
          </a:p>
        </p:txBody>
      </p:sp>
      <p:sp>
        <p:nvSpPr>
          <p:cNvPr id="37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ADBABE7C-83A0-42FB-9AB1-BD7454D9103E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277536" y="327211"/>
            <a:ext cx="1643987" cy="1512253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8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AA38BAD-E577-44E5-8652-7EB8884D85D4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277536" y="2119070"/>
            <a:ext cx="1643987" cy="1512253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39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31089E30-35D5-4B63-962C-E69262F8A31B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277536" y="3910928"/>
            <a:ext cx="1643987" cy="1512253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4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294891CE-B5DF-4EC9-BCD1-007200ADE6BF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277991" y="5702785"/>
            <a:ext cx="1643987" cy="1512253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79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53" name="テキスト プレースホルダー 3">
            <a:extLst>
              <a:ext uri="{FF2B5EF4-FFF2-40B4-BE49-F238E27FC236}">
                <a16:creationId xmlns:a16="http://schemas.microsoft.com/office/drawing/2014/main" id="{55A40829-372A-4BD2-9DFD-55A1E0FC7A6C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7152949" y="297544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55" name="テキスト プレースホルダー 3">
            <a:extLst>
              <a:ext uri="{FF2B5EF4-FFF2-40B4-BE49-F238E27FC236}">
                <a16:creationId xmlns:a16="http://schemas.microsoft.com/office/drawing/2014/main" id="{D3ED1463-3FDC-4F77-A490-BB128AEB35E9}"/>
              </a:ext>
            </a:extLst>
          </p:cNvPr>
          <p:cNvSpPr>
            <a:spLocks noGrp="1"/>
          </p:cNvSpPr>
          <p:nvPr>
            <p:ph type="body" sz="half" idx="33" hasCustomPrompt="1"/>
          </p:nvPr>
        </p:nvSpPr>
        <p:spPr>
          <a:xfrm>
            <a:off x="7152949" y="2098687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57" name="テキスト プレースホルダー 3">
            <a:extLst>
              <a:ext uri="{FF2B5EF4-FFF2-40B4-BE49-F238E27FC236}">
                <a16:creationId xmlns:a16="http://schemas.microsoft.com/office/drawing/2014/main" id="{66CBE1DF-E937-4AEA-A7F9-8B809516E332}"/>
              </a:ext>
            </a:extLst>
          </p:cNvPr>
          <p:cNvSpPr>
            <a:spLocks noGrp="1"/>
          </p:cNvSpPr>
          <p:nvPr>
            <p:ph type="body" sz="half" idx="35" hasCustomPrompt="1"/>
          </p:nvPr>
        </p:nvSpPr>
        <p:spPr>
          <a:xfrm>
            <a:off x="7152949" y="3899829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5" name="テキスト プレースホルダー 3">
            <a:extLst>
              <a:ext uri="{FF2B5EF4-FFF2-40B4-BE49-F238E27FC236}">
                <a16:creationId xmlns:a16="http://schemas.microsoft.com/office/drawing/2014/main" id="{4C47130C-295F-469B-8A2F-DACEF5B5A598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1690788" y="1632387"/>
            <a:ext cx="3284876" cy="345362"/>
          </a:xfrm>
        </p:spPr>
        <p:txBody>
          <a:bodyPr rtlCol="0">
            <a:noAutofit/>
          </a:bodyPr>
          <a:lstStyle>
            <a:lvl1pPr marL="0" indent="0" algn="l">
              <a:buNone/>
              <a:defRPr sz="1403" b="0" i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59" name="テキスト プレースホルダー 3">
            <a:extLst>
              <a:ext uri="{FF2B5EF4-FFF2-40B4-BE49-F238E27FC236}">
                <a16:creationId xmlns:a16="http://schemas.microsoft.com/office/drawing/2014/main" id="{A93AA9FB-7091-4FF0-8330-340B0A90ACBB}"/>
              </a:ext>
            </a:extLst>
          </p:cNvPr>
          <p:cNvSpPr>
            <a:spLocks noGrp="1"/>
          </p:cNvSpPr>
          <p:nvPr>
            <p:ph type="body" sz="half" idx="37" hasCustomPrompt="1"/>
          </p:nvPr>
        </p:nvSpPr>
        <p:spPr>
          <a:xfrm>
            <a:off x="7152949" y="5700972"/>
            <a:ext cx="3386734" cy="1541921"/>
          </a:xfrm>
        </p:spPr>
        <p:txBody>
          <a:bodyPr numCol="1" rtlCol="0">
            <a:normAutofit/>
          </a:bodyPr>
          <a:lstStyle>
            <a:lvl1pPr marL="0" indent="0">
              <a:lnSpc>
                <a:spcPct val="100000"/>
              </a:lnSpc>
              <a:spcBef>
                <a:spcPts val="526"/>
              </a:spcBef>
              <a:buClr>
                <a:schemeClr val="accent2">
                  <a:lumMod val="50000"/>
                </a:schemeClr>
              </a:buClr>
              <a:buSzPct val="120000"/>
              <a:buFont typeface="+mj-lt"/>
              <a:buNone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58024DC-2BD1-48B2-9B50-F47B3CEF4820}"/>
              </a:ext>
            </a:extLst>
          </p:cNvPr>
          <p:cNvSpPr txBox="1"/>
          <p:nvPr userDrawn="1"/>
        </p:nvSpPr>
        <p:spPr>
          <a:xfrm>
            <a:off x="6889412" y="297544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77DCCC3-3098-4343-B77B-3D23E8F17FFD}"/>
              </a:ext>
            </a:extLst>
          </p:cNvPr>
          <p:cNvSpPr txBox="1"/>
          <p:nvPr userDrawn="1"/>
        </p:nvSpPr>
        <p:spPr>
          <a:xfrm>
            <a:off x="6889412" y="2097516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7D9CE1B-5D25-4C27-8C90-7CA8B8B1E7EF}"/>
              </a:ext>
            </a:extLst>
          </p:cNvPr>
          <p:cNvSpPr txBox="1"/>
          <p:nvPr userDrawn="1"/>
        </p:nvSpPr>
        <p:spPr>
          <a:xfrm>
            <a:off x="6889412" y="3897488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D750E6-AF88-4742-9ABE-63A5217AD198}"/>
              </a:ext>
            </a:extLst>
          </p:cNvPr>
          <p:cNvSpPr txBox="1"/>
          <p:nvPr userDrawn="1"/>
        </p:nvSpPr>
        <p:spPr>
          <a:xfrm>
            <a:off x="6889412" y="5697460"/>
            <a:ext cx="309701" cy="311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r" defTabSz="802020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</a:pPr>
            <a:r>
              <a:rPr lang="en-US" altLang="ja-JP" sz="1579" i="0" kern="1200" noProof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81762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図プレースホルダー 6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EDAB7103-706C-4D50-B9D9-030D5A29D56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5261153" cy="7561263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 anchor="ctr"/>
          <a:lstStyle>
            <a:lvl1pPr marL="0" marR="0" indent="0" algn="ctr" defTabSz="802020" rtl="0" eaLnBrk="1" fontAlgn="auto" latinLnBrk="0" hangingPunct="1">
              <a:lnSpc>
                <a:spcPct val="90000"/>
              </a:lnSpc>
              <a:spcBef>
                <a:spcPts val="87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802020" rtl="0" eaLnBrk="1" fontAlgn="auto" latinLnBrk="0" hangingPunct="1">
              <a:lnSpc>
                <a:spcPct val="90000"/>
              </a:lnSpc>
              <a:spcBef>
                <a:spcPts val="87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noProof="0"/>
              <a:t>画像を追加する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23543EB-1130-40DD-B0F4-C970AF343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698" y="967842"/>
            <a:ext cx="9880702" cy="1300537"/>
          </a:xfr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rtl="0">
              <a:spcBef>
                <a:spcPts val="877"/>
              </a:spcBef>
              <a:buFont typeface="Arial" panose="020B0604020202020204" pitchFamily="34" charset="0"/>
            </a:pPr>
            <a:r>
              <a:rPr lang="ja-JP" altLang="en-US" noProof="0"/>
              <a:t>マスター タイトルの書式設定</a:t>
            </a:r>
          </a:p>
        </p:txBody>
      </p:sp>
      <p:sp>
        <p:nvSpPr>
          <p:cNvPr id="9" name="テキスト プレースホルダー 27">
            <a:extLst>
              <a:ext uri="{FF2B5EF4-FFF2-40B4-BE49-F238E27FC236}">
                <a16:creationId xmlns:a16="http://schemas.microsoft.com/office/drawing/2014/main" id="{40284018-877E-48C8-A60E-5EA184B0B90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46699" y="0"/>
            <a:ext cx="5156893" cy="967842"/>
          </a:xfrm>
          <a:noFill/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3" b="1" i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2" name="サブタイトル 2">
            <a:extLst>
              <a:ext uri="{FF2B5EF4-FFF2-40B4-BE49-F238E27FC236}">
                <a16:creationId xmlns:a16="http://schemas.microsoft.com/office/drawing/2014/main" id="{861167B6-9741-49DA-A7AF-E1A3352D10C8}"/>
              </a:ext>
            </a:extLst>
          </p:cNvPr>
          <p:cNvSpPr>
            <a:spLocks noGrp="1"/>
          </p:cNvSpPr>
          <p:nvPr>
            <p:ph type="subTitle" idx="20" hasCustomPrompt="1"/>
          </p:nvPr>
        </p:nvSpPr>
        <p:spPr>
          <a:xfrm>
            <a:off x="7705440" y="1913838"/>
            <a:ext cx="2987961" cy="354541"/>
          </a:xfrm>
        </p:spPr>
        <p:txBody>
          <a:bodyPr rtlCol="0">
            <a:normAutofit/>
          </a:bodyPr>
          <a:lstStyle>
            <a:lvl1pPr marL="0" indent="0" algn="r">
              <a:buNone/>
              <a:defRPr sz="105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4" name="長方形 13">
            <a:extLst>
              <a:ext uri="{FF2B5EF4-FFF2-40B4-BE49-F238E27FC236}">
                <a16:creationId xmlns:a16="http://schemas.microsoft.com/office/drawing/2014/main" id="{913599A2-48DF-45BA-9425-12A5FBCF838E}"/>
              </a:ext>
            </a:extLst>
          </p:cNvPr>
          <p:cNvSpPr/>
          <p:nvPr userDrawn="1"/>
        </p:nvSpPr>
        <p:spPr>
          <a:xfrm>
            <a:off x="5256355" y="6964763"/>
            <a:ext cx="5437045" cy="5965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プレースホルダー 3">
            <a:extLst>
              <a:ext uri="{FF2B5EF4-FFF2-40B4-BE49-F238E27FC236}">
                <a16:creationId xmlns:a16="http://schemas.microsoft.com/office/drawing/2014/main" id="{5E29445D-5852-4685-99FA-F6D0EEB71907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5346700" y="2405246"/>
            <a:ext cx="250536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7" name="テキスト プレースホルダー 3">
            <a:extLst>
              <a:ext uri="{FF2B5EF4-FFF2-40B4-BE49-F238E27FC236}">
                <a16:creationId xmlns:a16="http://schemas.microsoft.com/office/drawing/2014/main" id="{F8A5A1E2-D455-4943-B46C-912CF46ABA90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5346699" y="2700485"/>
            <a:ext cx="5156892" cy="1986092"/>
          </a:xfrm>
          <a:noFill/>
        </p:spPr>
        <p:txBody>
          <a:bodyPr wrap="square" numCol="2" spcCol="457200"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053" i="0" dirty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8" name="テキスト プレースホルダー 3">
            <a:extLst>
              <a:ext uri="{FF2B5EF4-FFF2-40B4-BE49-F238E27FC236}">
                <a16:creationId xmlns:a16="http://schemas.microsoft.com/office/drawing/2014/main" id="{03CEA5B5-2DFF-4730-B1C1-7297D81876B7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5346699" y="4686578"/>
            <a:ext cx="5156892" cy="2221475"/>
          </a:xfrm>
        </p:spPr>
        <p:txBody>
          <a:bodyPr numCol="2" rtlCol="0">
            <a:normAutofit/>
          </a:bodyPr>
          <a:lstStyle>
            <a:lvl1pPr marL="200505" indent="-200505">
              <a:buClr>
                <a:schemeClr val="accent2">
                  <a:lumMod val="50000"/>
                </a:schemeClr>
              </a:buClr>
              <a:buSzPct val="120000"/>
              <a:buFont typeface="+mj-lt"/>
              <a:buAutoNum type="arabicPeriod"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19" name="テキスト プレースホルダー 3">
            <a:extLst>
              <a:ext uri="{FF2B5EF4-FFF2-40B4-BE49-F238E27FC236}">
                <a16:creationId xmlns:a16="http://schemas.microsoft.com/office/drawing/2014/main" id="{2B63EEB8-169F-4E42-8938-2B33C50057D9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5346698" y="7019276"/>
            <a:ext cx="5156893" cy="439654"/>
          </a:xfrm>
        </p:spPr>
        <p:txBody>
          <a:bodyPr numCol="1" rtlCol="0">
            <a:normAutofit/>
          </a:bodyPr>
          <a:lstStyle>
            <a:lvl1pPr marL="0" indent="0"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栄養情報を追加する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59413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レシピ ブックのセクション ヘッダー"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C5B73CD6-4AD9-41DA-9481-BA512E885F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6450" y="92416"/>
            <a:ext cx="5306600" cy="1461495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4210">
                <a:solidFill>
                  <a:schemeClr val="bg1"/>
                </a:solidFill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4" name="図プレースホルダー 4">
            <a:extLst>
              <a:ext uri="{FF2B5EF4-FFF2-40B4-BE49-F238E27FC236}">
                <a16:creationId xmlns:a16="http://schemas.microsoft.com/office/drawing/2014/main" id="{0EBF2F49-7BE2-47B1-8BC4-A7641CB89A2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5071585" cy="7561263"/>
          </a:xfrm>
          <a:solidFill>
            <a:schemeClr val="tx2">
              <a:lumMod val="20000"/>
              <a:lumOff val="80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ja-JP" altLang="en-US" noProof="0"/>
              <a:t>画像を追加する </a:t>
            </a:r>
          </a:p>
        </p:txBody>
      </p:sp>
    </p:spTree>
    <p:extLst>
      <p:ext uri="{BB962C8B-B14F-4D97-AF65-F5344CB8AC3E}">
        <p14:creationId xmlns:p14="http://schemas.microsoft.com/office/powerpoint/2010/main" val="3633011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 つの料理のレシピ ブ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図プレースホルダー 29" descr="画像を追加する空のプレースホルダー。プレースホルダーをクリックし、追加する画像を選択します。">
            <a:extLst>
              <a:ext uri="{FF2B5EF4-FFF2-40B4-BE49-F238E27FC236}">
                <a16:creationId xmlns:a16="http://schemas.microsoft.com/office/drawing/2014/main" id="{69A9EAF2-ED61-42E4-B65B-25E4AA320B1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-6332" y="1302218"/>
            <a:ext cx="5078890" cy="6259045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 anchor="ctr" anchorCtr="0"/>
          <a:lstStyle>
            <a:lvl1pPr marL="0" indent="0" algn="ctr">
              <a:buNone/>
              <a:defRPr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画像を追加する</a:t>
            </a:r>
          </a:p>
        </p:txBody>
      </p:sp>
      <p:sp>
        <p:nvSpPr>
          <p:cNvPr id="25" name="テキスト プレースホルダー 3">
            <a:extLst>
              <a:ext uri="{FF2B5EF4-FFF2-40B4-BE49-F238E27FC236}">
                <a16:creationId xmlns:a16="http://schemas.microsoft.com/office/drawing/2014/main" id="{02D6ECAC-8814-4C60-BF83-103E85E412C4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5278521" y="4117079"/>
            <a:ext cx="5191890" cy="2790974"/>
          </a:xfrm>
        </p:spPr>
        <p:txBody>
          <a:bodyPr numCol="2" rtlCol="0">
            <a:normAutofit/>
          </a:bodyPr>
          <a:lstStyle>
            <a:lvl1pPr marL="200505" indent="-200505">
              <a:buClr>
                <a:schemeClr val="accent6">
                  <a:lumMod val="50000"/>
                </a:schemeClr>
              </a:buClr>
              <a:buSzPct val="120000"/>
              <a:buFont typeface="+mj-lt"/>
              <a:buAutoNum type="arabicPeriod"/>
              <a:defRPr sz="1053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4" name="テキスト プレースホルダー 3">
            <a:extLst>
              <a:ext uri="{FF2B5EF4-FFF2-40B4-BE49-F238E27FC236}">
                <a16:creationId xmlns:a16="http://schemas.microsoft.com/office/drawing/2014/main" id="{C7B6AD5B-AEF5-4540-940C-B1E1FEA3BCAB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5278521" y="3755931"/>
            <a:ext cx="519189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3" name="テキスト プレースホルダー 3">
            <a:extLst>
              <a:ext uri="{FF2B5EF4-FFF2-40B4-BE49-F238E27FC236}">
                <a16:creationId xmlns:a16="http://schemas.microsoft.com/office/drawing/2014/main" id="{8FC874B6-474C-46DC-AB76-6E061A973B8A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5287055" y="1737668"/>
            <a:ext cx="5183356" cy="1960674"/>
          </a:xfrm>
        </p:spPr>
        <p:txBody>
          <a:bodyPr numCol="2" rtlCol="0">
            <a:normAutofit/>
          </a:bodyPr>
          <a:lstStyle>
            <a:lvl1pPr marL="204683" indent="-204683">
              <a:lnSpc>
                <a:spcPct val="100000"/>
              </a:lnSpc>
              <a:spcBef>
                <a:spcPts val="0"/>
              </a:spcBef>
              <a:buNone/>
              <a:tabLst>
                <a:tab pos="98861" algn="r"/>
                <a:tab pos="204683" algn="l"/>
              </a:tabLst>
              <a:defRPr sz="1053" i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2" name="テキスト プレースホルダー 3">
            <a:extLst>
              <a:ext uri="{FF2B5EF4-FFF2-40B4-BE49-F238E27FC236}">
                <a16:creationId xmlns:a16="http://schemas.microsoft.com/office/drawing/2014/main" id="{425F942B-DAF3-40B3-B77F-A8C9BE692B7D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5280722" y="1422337"/>
            <a:ext cx="5191890" cy="295240"/>
          </a:xfrm>
        </p:spPr>
        <p:txBody>
          <a:bodyPr rtlCol="0">
            <a:noAutofit/>
          </a:bodyPr>
          <a:lstStyle>
            <a:lvl1pPr marL="0" indent="0" algn="l">
              <a:buNone/>
              <a:defRPr sz="1403" i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7" name="長方形 6">
            <a:extLst>
              <a:ext uri="{FF2B5EF4-FFF2-40B4-BE49-F238E27FC236}">
                <a16:creationId xmlns:a16="http://schemas.microsoft.com/office/drawing/2014/main" id="{7AAE68E5-082A-4AFA-AC51-54889A99670B}"/>
              </a:ext>
            </a:extLst>
          </p:cNvPr>
          <p:cNvSpPr/>
          <p:nvPr userDrawn="1"/>
        </p:nvSpPr>
        <p:spPr>
          <a:xfrm>
            <a:off x="-13367" y="0"/>
            <a:ext cx="10706767" cy="130221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789" i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プレースホルダー 3">
            <a:extLst>
              <a:ext uri="{FF2B5EF4-FFF2-40B4-BE49-F238E27FC236}">
                <a16:creationId xmlns:a16="http://schemas.microsoft.com/office/drawing/2014/main" id="{522CA51A-0C04-4FC6-8732-A2C2343AF50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245800" y="967359"/>
            <a:ext cx="2247687" cy="252043"/>
          </a:xfrm>
        </p:spPr>
        <p:txBody>
          <a:bodyPr rtlCol="0">
            <a:normAutofit/>
          </a:bodyPr>
          <a:lstStyle>
            <a:lvl1pPr marL="0" indent="0" algn="r">
              <a:buNone/>
              <a:defRPr sz="965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14C40663-56FC-4BDA-A2FD-599A32A8CD2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173768" y="888544"/>
            <a:ext cx="8020050" cy="413674"/>
          </a:xfrm>
        </p:spPr>
        <p:txBody>
          <a:bodyPr rtlCol="0">
            <a:normAutofit/>
          </a:bodyPr>
          <a:lstStyle>
            <a:lvl1pPr marL="0" indent="0" algn="l">
              <a:buNone/>
              <a:defRPr sz="1403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pPr rtl="0"/>
            <a:r>
              <a:rPr lang="ja-JP" altLang="en-US" noProof="0"/>
              <a:t>クリックしてサブタイトルを追加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B7BA88D-F843-4122-A255-381B3A7EE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134" y="129917"/>
            <a:ext cx="10283276" cy="699116"/>
          </a:xfrm>
        </p:spPr>
        <p:txBody>
          <a:bodyPr rtlCol="0">
            <a:normAutofit/>
          </a:bodyPr>
          <a:lstStyle>
            <a:lvl1pPr>
              <a:defRPr sz="3158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クリックしてタイトルを追加</a:t>
            </a:r>
          </a:p>
        </p:txBody>
      </p:sp>
      <p:sp>
        <p:nvSpPr>
          <p:cNvPr id="28" name="テキスト プレースホルダー 27">
            <a:extLst>
              <a:ext uri="{FF2B5EF4-FFF2-40B4-BE49-F238E27FC236}">
                <a16:creationId xmlns:a16="http://schemas.microsoft.com/office/drawing/2014/main" id="{2BBF59D2-23BC-4077-814F-E2E3AE5809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98476" y="5504383"/>
            <a:ext cx="1705159" cy="1125580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tIns="91440" bIns="91440" rtlCol="0"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3" b="1" i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  <p:sp>
        <p:nvSpPr>
          <p:cNvPr id="26" name="テキスト プレースホルダー 3">
            <a:extLst>
              <a:ext uri="{FF2B5EF4-FFF2-40B4-BE49-F238E27FC236}">
                <a16:creationId xmlns:a16="http://schemas.microsoft.com/office/drawing/2014/main" id="{65B16179-CC8B-4981-9526-8E3E08E72C6A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5278521" y="6936531"/>
            <a:ext cx="5191890" cy="388982"/>
          </a:xfrm>
        </p:spPr>
        <p:txBody>
          <a:bodyPr numCol="1" rtlCol="0">
            <a:normAutofit/>
          </a:bodyPr>
          <a:lstStyle>
            <a:lvl1pPr marL="0" indent="0">
              <a:buNone/>
              <a:defRPr sz="877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 rtl="0"/>
            <a:r>
              <a:rPr lang="ja-JP" altLang="en-US" noProof="0"/>
              <a:t>クリックしてテキストを追加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2064866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0E9A5EC-A9DD-4592-8B98-62D6F2D6A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71" y="402568"/>
            <a:ext cx="9223058" cy="1461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58240A-8AA3-4585-BCFB-5E6B8F3DE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171" y="2012836"/>
            <a:ext cx="9223058" cy="4797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C179F8-6D44-439B-8CEA-B7EA23D611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171" y="7008171"/>
            <a:ext cx="2406015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3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E26D551-DB6A-440A-A808-EBB5B342E0A5}" type="datetime1">
              <a:rPr lang="ja-JP" altLang="en-US" noProof="0" smtClean="0"/>
              <a:t>2025/2/10</a:t>
            </a:fld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C0B40A-0162-4753-9396-D6061762A2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2189" y="7008171"/>
            <a:ext cx="3609023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DFD43C-A0D1-4CC6-9A2E-479DF76A2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214" y="7008171"/>
            <a:ext cx="2406015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3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745CA84A-544F-4B6B-BC9A-925394EE73B5}" type="slidenum">
              <a:rPr lang="en-US" altLang="ja-JP" noProof="0" smtClean="0"/>
              <a:pPr/>
              <a:t>‹#›</a:t>
            </a:fld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7620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02" r:id="rId1"/>
    <p:sldLayoutId id="2147484803" r:id="rId2"/>
    <p:sldLayoutId id="2147484804" r:id="rId3"/>
    <p:sldLayoutId id="2147484805" r:id="rId4"/>
    <p:sldLayoutId id="2147484806" r:id="rId5"/>
    <p:sldLayoutId id="2147484807" r:id="rId6"/>
    <p:sldLayoutId id="2147484808" r:id="rId7"/>
    <p:sldLayoutId id="2147484809" r:id="rId8"/>
    <p:sldLayoutId id="2147484810" r:id="rId9"/>
    <p:sldLayoutId id="2147484811" r:id="rId10"/>
    <p:sldLayoutId id="2147484812" r:id="rId11"/>
    <p:sldLayoutId id="2147484813" r:id="rId12"/>
    <p:sldLayoutId id="2147484814" r:id="rId13"/>
    <p:sldLayoutId id="2147484815" r:id="rId14"/>
    <p:sldLayoutId id="2147484816" r:id="rId15"/>
    <p:sldLayoutId id="2147484817" r:id="rId16"/>
    <p:sldLayoutId id="2147484818" r:id="rId17"/>
    <p:sldLayoutId id="2147484819" r:id="rId18"/>
    <p:sldLayoutId id="2147484820" r:id="rId19"/>
    <p:sldLayoutId id="2147484821" r:id="rId20"/>
    <p:sldLayoutId id="2147484822" r:id="rId21"/>
    <p:sldLayoutId id="2147484823" r:id="rId22"/>
    <p:sldLayoutId id="2147484824" r:id="rId23"/>
    <p:sldLayoutId id="2147484825" r:id="rId24"/>
    <p:sldLayoutId id="2147484826" r:id="rId25"/>
    <p:sldLayoutId id="2147484827" r:id="rId26"/>
    <p:sldLayoutId id="2147484828" r:id="rId27"/>
    <p:sldLayoutId id="2147484829" r:id="rId28"/>
    <p:sldLayoutId id="2147484830" r:id="rId29"/>
    <p:sldLayoutId id="2147484831" r:id="rId30"/>
    <p:sldLayoutId id="2147484832" r:id="rId31"/>
    <p:sldLayoutId id="2147484833" r:id="rId32"/>
    <p:sldLayoutId id="2147484834" r:id="rId33"/>
    <p:sldLayoutId id="2147484837" r:id="rId34"/>
  </p:sldLayoutIdLst>
  <p:hf sldNum="0" hdr="0" ftr="0" dt="0"/>
  <p:txStyles>
    <p:titleStyle>
      <a:lvl1pPr algn="l" defTabSz="802020" rtl="0" eaLnBrk="1" latinLnBrk="0" hangingPunct="1">
        <a:lnSpc>
          <a:spcPct val="90000"/>
        </a:lnSpc>
        <a:spcBef>
          <a:spcPct val="0"/>
        </a:spcBef>
        <a:buNone/>
        <a:defRPr kumimoji="1" sz="3859" b="1" kern="1200">
          <a:solidFill>
            <a:schemeClr val="accent1">
              <a:lumMod val="50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00505" indent="-200505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kumimoji="1" sz="2456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0151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100252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754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40353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80454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20555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56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57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58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2020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1010" algn="l" defTabSz="802020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2020" algn="l" defTabSz="802020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3030" algn="l" defTabSz="802020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4040" algn="l" defTabSz="802020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5051" algn="l" defTabSz="802020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6061" algn="l" defTabSz="802020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7071" algn="l" defTabSz="802020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8081" algn="l" defTabSz="802020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81">
          <p15:clr>
            <a:srgbClr val="F26B43"/>
          </p15:clr>
        </p15:guide>
        <p15:guide id="2" pos="336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13FACA-576C-436E-B4BB-893CA7432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応募者名　　</a:t>
            </a:r>
            <a:r>
              <a:rPr kumimoji="1" lang="en-US" altLang="ja-JP"/>
              <a:t>××</a:t>
            </a:r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AF3F02-9065-4017-A443-FAE5F7D0D9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2800" y="2974237"/>
            <a:ext cx="4608000" cy="309600"/>
          </a:xfrm>
        </p:spPr>
        <p:txBody>
          <a:bodyPr/>
          <a:lstStyle/>
          <a:p>
            <a:r>
              <a:rPr lang="ja-JP" altLang="en-US"/>
              <a:t>白みりんミュージアムオープン記念イベント</a:t>
            </a:r>
            <a:endParaRPr kumimoji="1"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9950B1D-3E1C-420D-BC0C-08A659FBB5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ja-JP" altLang="en-US" dirty="0"/>
              <a:t>白味淋レシピコンテスト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842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プレースホルダー 1">
            <a:extLst>
              <a:ext uri="{FF2B5EF4-FFF2-40B4-BE49-F238E27FC236}">
                <a16:creationId xmlns:a16="http://schemas.microsoft.com/office/drawing/2014/main" id="{610389B6-6164-512C-171A-59B6AE7E89A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5415AD1-4590-E988-5755-85910E911801}"/>
              </a:ext>
            </a:extLst>
          </p:cNvPr>
          <p:cNvSpPr>
            <a:spLocks noGrp="1"/>
          </p:cNvSpPr>
          <p:nvPr>
            <p:ph type="body" sz="half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93E5E40-97B9-B9C1-77FA-82B4F65213F7}"/>
              </a:ext>
            </a:extLst>
          </p:cNvPr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r>
              <a:rPr kumimoji="1" lang="ja-JP" altLang="en-US">
                <a:solidFill>
                  <a:schemeClr val="tx1"/>
                </a:solidFill>
              </a:rPr>
              <a:t>応募動機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1FA41E8-A223-4266-FE1B-9D2E6E3D6F2B}"/>
              </a:ext>
            </a:extLst>
          </p:cNvPr>
          <p:cNvSpPr>
            <a:spLocks noGrp="1"/>
          </p:cNvSpPr>
          <p:nvPr>
            <p:ph type="body" sz="half" idx="12"/>
          </p:nvPr>
        </p:nvSpPr>
        <p:spPr/>
        <p:txBody>
          <a:bodyPr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プロフィール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（氏名、職業、年齢、</a:t>
            </a:r>
            <a:r>
              <a:rPr lang="ja-JP" altLang="en-US" sz="1100" dirty="0">
                <a:solidFill>
                  <a:schemeClr val="tx1"/>
                </a:solidFill>
              </a:rPr>
              <a:t>ご住所</a:t>
            </a:r>
            <a:r>
              <a:rPr kumimoji="1" lang="ja-JP" altLang="en-US" sz="1100" dirty="0">
                <a:solidFill>
                  <a:schemeClr val="tx1"/>
                </a:solidFill>
              </a:rPr>
              <a:t>など）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endParaRPr lang="en-US" altLang="ja-JP" sz="1100" dirty="0">
              <a:solidFill>
                <a:schemeClr val="tx1"/>
              </a:solidFill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</a:rPr>
              <a:t>××××</a:t>
            </a:r>
            <a:endParaRPr kumimoji="1" lang="ja-JP" altLang="en-US" sz="1100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963924D-9F63-A383-D7CE-0ADB95002653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kumimoji="1" lang="ja-JP" altLang="en-US">
                <a:solidFill>
                  <a:schemeClr val="tx1"/>
                </a:solidFill>
              </a:rPr>
              <a:t>プロフィール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BBED74EA-D06A-08C8-DF40-0DBA5BDF4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字幕 7">
            <a:extLst>
              <a:ext uri="{FF2B5EF4-FFF2-40B4-BE49-F238E27FC236}">
                <a16:creationId xmlns:a16="http://schemas.microsoft.com/office/drawing/2014/main" id="{42E43BFA-2E57-557F-9570-D788DF7AF1AB}"/>
              </a:ext>
            </a:extLst>
          </p:cNvPr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00E53A5B-FA49-F43B-9ACA-51957421B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応募様式　プロフィールと応募動機</a:t>
            </a: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83AB5EC4-D28F-7428-D4D1-F8A5BBF72F01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波線 11">
            <a:extLst>
              <a:ext uri="{FF2B5EF4-FFF2-40B4-BE49-F238E27FC236}">
                <a16:creationId xmlns:a16="http://schemas.microsoft.com/office/drawing/2014/main" id="{75624FF5-382E-9A8D-A46D-90A7896ACBC9}"/>
              </a:ext>
            </a:extLst>
          </p:cNvPr>
          <p:cNvSpPr/>
          <p:nvPr/>
        </p:nvSpPr>
        <p:spPr>
          <a:xfrm>
            <a:off x="276511" y="1790700"/>
            <a:ext cx="1313879" cy="676275"/>
          </a:xfrm>
          <a:prstGeom prst="wav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応募者の顔写真を</a:t>
            </a:r>
            <a:endParaRPr kumimoji="1" lang="en-US" altLang="ja-JP"/>
          </a:p>
          <a:p>
            <a:pPr algn="ctr"/>
            <a:r>
              <a:rPr lang="ja-JP" altLang="en-US"/>
              <a:t>掲載してください。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834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162DD688-F887-4A81-A60F-CC16AD617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b="1" dirty="0"/>
              <a:t>応募様式（例）　</a:t>
            </a:r>
            <a:r>
              <a:rPr lang="ja-JP" altLang="en-US" dirty="0"/>
              <a:t>白みりん</a:t>
            </a:r>
            <a:r>
              <a:rPr lang="ja-JP" altLang="en-US" b="1" dirty="0"/>
              <a:t>マンゴーサラダ</a:t>
            </a:r>
          </a:p>
        </p:txBody>
      </p:sp>
      <p:sp>
        <p:nvSpPr>
          <p:cNvPr id="8" name="サブタイトル 7">
            <a:extLst>
              <a:ext uri="{FF2B5EF4-FFF2-40B4-BE49-F238E27FC236}">
                <a16:creationId xmlns:a16="http://schemas.microsoft.com/office/drawing/2014/main" id="{EA4DCB56-171D-4244-BC96-91FFA223E86E}"/>
              </a:ext>
            </a:extLst>
          </p:cNvPr>
          <p:cNvSpPr>
            <a:spLocks noGrp="1"/>
          </p:cNvSpPr>
          <p:nvPr>
            <p:ph type="subTitle" idx="10"/>
          </p:nvPr>
        </p:nvSpPr>
        <p:spPr/>
        <p:txBody>
          <a:bodyPr rtlCol="0"/>
          <a:lstStyle/>
          <a:p>
            <a:pPr rtl="0"/>
            <a:r>
              <a:rPr lang="ja-JP" altLang="en-US"/>
              <a:t>レシピ応募フォーム</a:t>
            </a:r>
            <a:endParaRPr lang="en-US" altLang="ja-JP" i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E7D1DD6E-D08F-4D08-B474-D03C701B7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rtlCol="0">
            <a:normAutofit/>
          </a:bodyPr>
          <a:lstStyle/>
          <a:p>
            <a:pPr rtl="0"/>
            <a:r>
              <a:rPr lang="en-US" altLang="ja-JP" i="0"/>
              <a:t>10 </a:t>
            </a:r>
            <a:r>
              <a:rPr lang="ja-JP" altLang="en-US" i="0"/>
              <a:t>分 </a:t>
            </a:r>
            <a:r>
              <a:rPr lang="en-US" altLang="ja-JP" i="0"/>
              <a:t>• 2 </a:t>
            </a:r>
            <a:r>
              <a:rPr lang="ja-JP" altLang="en-US" i="0"/>
              <a:t>人前</a:t>
            </a:r>
          </a:p>
        </p:txBody>
      </p:sp>
      <p:pic>
        <p:nvPicPr>
          <p:cNvPr id="13" name="図プレースホルダー 12" descr="サラダを乗せた白いプレート">
            <a:extLst>
              <a:ext uri="{FF2B5EF4-FFF2-40B4-BE49-F238E27FC236}">
                <a16:creationId xmlns:a16="http://schemas.microsoft.com/office/drawing/2014/main" id="{457CE2C7-D31F-4A1A-A332-AD94B84BC22B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761421A-E2BA-4C07-AFF2-C24DEB3F9146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rtl="0"/>
            <a:r>
              <a:rPr lang="ja-JP" altLang="en-US" sz="1400">
                <a:latin typeface="Meiryo UI"/>
                <a:ea typeface="Meiryo UI"/>
              </a:rPr>
              <a:t>【材料】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BADEEB8-42B0-4E18-8B66-A1D54140B405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5287054" y="1868302"/>
            <a:ext cx="5084929" cy="1721516"/>
          </a:xfrm>
        </p:spPr>
        <p:txBody>
          <a:bodyPr vert="horz" lIns="91440" tIns="45720" rIns="91440" bIns="45720" numCol="2" spcCol="180000" rtlCol="0" anchor="t">
            <a:normAutofit/>
          </a:bodyPr>
          <a:lstStyle/>
          <a:p>
            <a:pPr marL="204470" indent="-204470"/>
            <a:r>
              <a:rPr lang="ja-JP" altLang="en-US" sz="1050">
                <a:latin typeface="Meiryo UI"/>
                <a:ea typeface="Meiryo UI"/>
              </a:rPr>
              <a:t>・材料名　　　　　　　分量</a:t>
            </a:r>
            <a:endParaRPr lang="en-US" altLang="ja-JP" sz="1050">
              <a:latin typeface="Meiryo UI"/>
              <a:ea typeface="Meiryo UI"/>
            </a:endParaRPr>
          </a:p>
          <a:p>
            <a:pPr marL="204470" indent="-204470"/>
            <a:r>
              <a:rPr lang="ja-JP" altLang="en-US" sz="1050">
                <a:latin typeface="Meiryo UI"/>
                <a:ea typeface="Meiryo UI"/>
              </a:rPr>
              <a:t>・材料名　　　　　　　分量</a:t>
            </a:r>
            <a:endParaRPr lang="en-US" altLang="ja-JP" sz="1050" dirty="0">
              <a:latin typeface="Meiryo UI"/>
              <a:ea typeface="Meiryo UI"/>
            </a:endParaRPr>
          </a:p>
          <a:p>
            <a:pPr marL="204470" indent="-204470"/>
            <a:r>
              <a:rPr lang="ja-JP" altLang="en-US" sz="1050">
                <a:latin typeface="Meiryo UI"/>
                <a:ea typeface="Meiryo UI"/>
              </a:rPr>
              <a:t>・材料名　　　　　　　分量</a:t>
            </a:r>
            <a:endParaRPr lang="en-US" altLang="ja-JP" sz="1050">
              <a:latin typeface="Meiryo UI"/>
              <a:ea typeface="Meiryo UI"/>
            </a:endParaRPr>
          </a:p>
          <a:p>
            <a:pPr marL="204470" indent="-204470"/>
            <a:r>
              <a:rPr lang="ja-JP" altLang="en-US" sz="1050">
                <a:latin typeface="Meiryo UI"/>
                <a:ea typeface="Meiryo UI"/>
              </a:rPr>
              <a:t>　　　・　　　　　　　　　　・</a:t>
            </a:r>
            <a:endParaRPr lang="en-US" altLang="ja-JP" sz="1050">
              <a:latin typeface="Meiryo UI"/>
              <a:ea typeface="Meiryo UI"/>
            </a:endParaRPr>
          </a:p>
          <a:p>
            <a:pPr marL="204470" indent="-204470"/>
            <a:r>
              <a:rPr lang="ja-JP" altLang="en-US" sz="1050">
                <a:latin typeface="Meiryo UI"/>
                <a:ea typeface="Meiryo UI"/>
              </a:rPr>
              <a:t>　　　・　　　　　　　　　　・</a:t>
            </a:r>
            <a:endParaRPr lang="ja-JP" altLang="en-US" sz="1050" dirty="0">
              <a:latin typeface="Meiryo UI"/>
              <a:ea typeface="Meiryo UI"/>
            </a:endParaRPr>
          </a:p>
          <a:p>
            <a:pPr marL="204470" indent="-204470"/>
            <a:r>
              <a:rPr lang="ja-JP" altLang="en-US" sz="1050">
                <a:latin typeface="Meiryo UI"/>
                <a:ea typeface="Meiryo UI"/>
              </a:rPr>
              <a:t>　　　・　　　　　　　　　　・</a:t>
            </a:r>
            <a:endParaRPr lang="ja-JP" altLang="en-US" sz="1050" dirty="0">
              <a:latin typeface="Meiryo UI"/>
              <a:ea typeface="Meiryo UI"/>
            </a:endParaRPr>
          </a:p>
          <a:p>
            <a:pPr marL="204470" indent="-204470"/>
            <a:r>
              <a:rPr lang="ja-JP" altLang="en-US" sz="1050">
                <a:latin typeface="Meiryo UI"/>
                <a:ea typeface="Meiryo UI"/>
              </a:rPr>
              <a:t>　　　・　　　　　　　　　　・　</a:t>
            </a:r>
            <a:endParaRPr lang="ja-JP" altLang="en-US" sz="1050"/>
          </a:p>
          <a:p>
            <a:pPr marL="204470" indent="-204470"/>
            <a:r>
              <a:rPr lang="ja-JP" altLang="en-US" sz="1050" dirty="0">
                <a:latin typeface="Meiryo UI"/>
                <a:ea typeface="Meiryo UI"/>
              </a:rPr>
              <a:t>　</a:t>
            </a:r>
            <a:endParaRPr lang="ja-JP" altLang="en-US" sz="1050" dirty="0"/>
          </a:p>
          <a:p>
            <a:pPr marL="204470" indent="-204470"/>
            <a:r>
              <a:rPr lang="ja-JP" altLang="en-US" sz="1050">
                <a:latin typeface="Meiryo UI"/>
                <a:ea typeface="Meiryo UI"/>
              </a:rPr>
              <a:t>食材、調味料などご記入ください。	</a:t>
            </a:r>
            <a:endParaRPr lang="ja-JP" altLang="en-US" sz="105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A88997A-C48E-4D6D-9356-B9D37E1D90C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5268958" y="3775054"/>
            <a:ext cx="5191890" cy="295240"/>
          </a:xfrm>
        </p:spPr>
        <p:txBody>
          <a:bodyPr vert="horz" lIns="91440" tIns="45720" rIns="91440" bIns="45720" rtlCol="0" anchor="t">
            <a:noAutofit/>
          </a:bodyPr>
          <a:lstStyle/>
          <a:p>
            <a:pPr rtl="0"/>
            <a:r>
              <a:rPr lang="ja-JP" altLang="en-US" sz="1400">
                <a:latin typeface="Meiryo UI"/>
                <a:ea typeface="Meiryo UI"/>
              </a:rPr>
              <a:t>【作り方】</a:t>
            </a:r>
          </a:p>
          <a:p>
            <a:endParaRPr lang="ja-JP" altLang="en-US" sz="1400" dirty="0">
              <a:latin typeface="Meiryo UI"/>
              <a:ea typeface="Meiryo UI"/>
            </a:endParaRP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79F77AF-3BD7-45FB-BAB8-E0B2A6AAC95B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5288094" y="3791658"/>
            <a:ext cx="5172744" cy="3135537"/>
          </a:xfrm>
        </p:spPr>
        <p:txBody>
          <a:bodyPr vert="horz" lIns="91440" tIns="45720" rIns="91440" bIns="45720" numCol="2" rtlCol="0" anchor="t">
            <a:normAutofit/>
          </a:bodyPr>
          <a:lstStyle/>
          <a:p>
            <a:endParaRPr lang="ja-JP" altLang="en-US" sz="1050" dirty="0">
              <a:latin typeface="Meiryo UI"/>
              <a:ea typeface="Meiryo UI"/>
            </a:endParaRPr>
          </a:p>
          <a:p>
            <a:r>
              <a:rPr lang="ja-JP" altLang="en-US" sz="1050">
                <a:latin typeface="Meiryo UI"/>
                <a:ea typeface="Meiryo UI"/>
              </a:rPr>
              <a:t>①＿　＿　＿　＿　＿　＿　＿　＿　＿　＿　＿　</a:t>
            </a:r>
            <a:endParaRPr lang="ja-JP" sz="1050">
              <a:latin typeface="Meiryo UI"/>
              <a:ea typeface="Meiryo UI"/>
            </a:endParaRPr>
          </a:p>
          <a:p>
            <a:r>
              <a:rPr lang="ja-JP" altLang="en-US" sz="1050">
                <a:latin typeface="Meiryo UI"/>
                <a:ea typeface="Meiryo UI"/>
              </a:rPr>
              <a:t>②</a:t>
            </a:r>
            <a:endParaRPr lang="ja-JP" sz="1050">
              <a:latin typeface="Meiryo UI"/>
              <a:ea typeface="Meiryo UI"/>
            </a:endParaRPr>
          </a:p>
          <a:p>
            <a:r>
              <a:rPr lang="ja-JP" altLang="en-US" sz="1050">
                <a:latin typeface="Meiryo UI"/>
                <a:ea typeface="Meiryo UI"/>
              </a:rPr>
              <a:t>③</a:t>
            </a:r>
            <a:endParaRPr lang="ja-JP" sz="1050">
              <a:latin typeface="Meiryo UI"/>
              <a:ea typeface="Meiryo UI"/>
            </a:endParaRPr>
          </a:p>
          <a:p>
            <a:r>
              <a:rPr lang="ja-JP" altLang="en-US" sz="1050">
                <a:latin typeface="Meiryo UI"/>
                <a:ea typeface="Meiryo UI"/>
              </a:rPr>
              <a:t>④</a:t>
            </a:r>
            <a:endParaRPr lang="ja-JP" sz="1050">
              <a:latin typeface="Meiryo UI"/>
              <a:ea typeface="Meiryo UI"/>
            </a:endParaRPr>
          </a:p>
          <a:p>
            <a:r>
              <a:rPr lang="ja-JP" altLang="en-US" sz="1050">
                <a:latin typeface="Meiryo UI"/>
                <a:ea typeface="Meiryo UI"/>
              </a:rPr>
              <a:t>⑤</a:t>
            </a:r>
            <a:endParaRPr lang="ja-JP" sz="1050">
              <a:latin typeface="Meiryo UI"/>
              <a:ea typeface="Meiryo UI"/>
            </a:endParaRPr>
          </a:p>
          <a:p>
            <a:r>
              <a:rPr lang="ja-JP" altLang="en-US" sz="1050">
                <a:latin typeface="Meiryo UI"/>
                <a:ea typeface="Meiryo UI"/>
              </a:rPr>
              <a:t>⑥</a:t>
            </a:r>
            <a:endParaRPr lang="ja-JP" sz="1050">
              <a:latin typeface="Meiryo UI"/>
              <a:ea typeface="Meiryo UI"/>
            </a:endParaRPr>
          </a:p>
          <a:p>
            <a:r>
              <a:rPr lang="ja-JP" altLang="en-US" sz="1050">
                <a:latin typeface="Meiryo UI"/>
                <a:ea typeface="Meiryo UI"/>
              </a:rPr>
              <a:t>・</a:t>
            </a:r>
            <a:endParaRPr lang="ja-JP" sz="1050">
              <a:latin typeface="Meiryo UI"/>
              <a:ea typeface="Meiryo UI"/>
            </a:endParaRPr>
          </a:p>
          <a:p>
            <a:r>
              <a:rPr lang="ja-JP" altLang="en-US" sz="1050">
                <a:latin typeface="Meiryo UI"/>
                <a:ea typeface="Meiryo UI"/>
              </a:rPr>
              <a:t>・</a:t>
            </a:r>
            <a:endParaRPr lang="ja-JP" sz="1050">
              <a:latin typeface="Meiryo UI"/>
              <a:ea typeface="Meiryo UI"/>
            </a:endParaRPr>
          </a:p>
          <a:p>
            <a:r>
              <a:rPr lang="ja-JP" altLang="en-US" sz="1050">
                <a:latin typeface="Meiryo UI"/>
                <a:ea typeface="Meiryo UI"/>
              </a:rPr>
              <a:t>作り方をご記入ください。</a:t>
            </a:r>
            <a:endParaRPr lang="ja-JP" altLang="en-US" sz="1050"/>
          </a:p>
        </p:txBody>
      </p:sp>
      <p:sp>
        <p:nvSpPr>
          <p:cNvPr id="10" name="波線 9">
            <a:extLst>
              <a:ext uri="{FF2B5EF4-FFF2-40B4-BE49-F238E27FC236}">
                <a16:creationId xmlns:a16="http://schemas.microsoft.com/office/drawing/2014/main" id="{04558AF7-349C-F625-0023-01A621F45776}"/>
              </a:ext>
            </a:extLst>
          </p:cNvPr>
          <p:cNvSpPr/>
          <p:nvPr/>
        </p:nvSpPr>
        <p:spPr>
          <a:xfrm>
            <a:off x="8372476" y="121850"/>
            <a:ext cx="1761840" cy="676275"/>
          </a:xfrm>
          <a:prstGeom prst="wav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/>
              <a:t>レシピ応募用紙</a:t>
            </a:r>
            <a:endParaRPr lang="en-US" altLang="ja-JP"/>
          </a:p>
          <a:p>
            <a:pPr algn="ctr"/>
            <a:r>
              <a:rPr kumimoji="1" lang="ja-JP" altLang="en-US"/>
              <a:t>ご自由に加工してください。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59030CB8-7657-F880-9B74-5C9FCDAC7BB5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1" name="波線 11">
            <a:extLst>
              <a:ext uri="{FF2B5EF4-FFF2-40B4-BE49-F238E27FC236}">
                <a16:creationId xmlns:a16="http://schemas.microsoft.com/office/drawing/2014/main" id="{99A1A3FD-A604-3BEC-7A12-E23B43EDC65D}"/>
              </a:ext>
            </a:extLst>
          </p:cNvPr>
          <p:cNvSpPr/>
          <p:nvPr/>
        </p:nvSpPr>
        <p:spPr>
          <a:xfrm>
            <a:off x="3269815" y="1886312"/>
            <a:ext cx="1313879" cy="676275"/>
          </a:xfrm>
          <a:prstGeom prst="wav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ja-JP" altLang="en-US">
                <a:ea typeface="HGｺﾞｼｯｸE"/>
              </a:rPr>
              <a:t>応募</a:t>
            </a:r>
            <a:r>
              <a:rPr lang="ja-JP" altLang="en-US">
                <a:ea typeface="HGｺﾞｼｯｸE"/>
              </a:rPr>
              <a:t>作品の写真を</a:t>
            </a:r>
            <a:endParaRPr kumimoji="1" lang="en-US" altLang="ja-JP">
              <a:ea typeface="HGｺﾞｼｯｸE"/>
            </a:endParaRPr>
          </a:p>
          <a:p>
            <a:pPr algn="ctr"/>
            <a:r>
              <a:rPr lang="ja-JP" altLang="en-US"/>
              <a:t>掲載してください。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89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1_レシピ ブックのスライド マスター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1330706_TF89533498_Win32" id="{E21250B8-8446-4637-BC66-AFAAEA28053C}" vid="{92BA9371-C405-4965-BFBF-2650FA89A302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FDC204"/>
      </a:dk2>
      <a:lt2>
        <a:srgbClr val="FFFFFF"/>
      </a:lt2>
      <a:accent1>
        <a:srgbClr val="F00000"/>
      </a:accent1>
      <a:accent2>
        <a:srgbClr val="00B511"/>
      </a:accent2>
      <a:accent3>
        <a:srgbClr val="FFFFFF"/>
      </a:accent3>
      <a:accent4>
        <a:srgbClr val="000000"/>
      </a:accent4>
      <a:accent5>
        <a:srgbClr val="F6AAAA"/>
      </a:accent5>
      <a:accent6>
        <a:srgbClr val="00A40E"/>
      </a:accent6>
      <a:hlink>
        <a:srgbClr val="F66708"/>
      </a:hlink>
      <a:folHlink>
        <a:srgbClr val="0097E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DA28F8AFDB4294E94F10EEFF7D4B7AD" ma:contentTypeVersion="12" ma:contentTypeDescription="新しいドキュメントを作成します。" ma:contentTypeScope="" ma:versionID="0991134d32ef7086f54203fb428e3ddc">
  <xsd:schema xmlns:xsd="http://www.w3.org/2001/XMLSchema" xmlns:xs="http://www.w3.org/2001/XMLSchema" xmlns:p="http://schemas.microsoft.com/office/2006/metadata/properties" xmlns:ns2="c41c956e-66d4-445d-be70-f88b405c472f" targetNamespace="http://schemas.microsoft.com/office/2006/metadata/properties" ma:root="true" ma:fieldsID="74c559ff21e726f88624361b44bf32c6" ns2:_="">
    <xsd:import namespace="c41c956e-66d4-445d-be70-f88b405c47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1c956e-66d4-445d-be70-f88b405c47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ee5975d3-90eb-4ef2-bad7-b2a85c62a26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1c956e-66d4-445d-be70-f88b405c472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23DC887-E0AA-456F-B20B-B7BDB01A34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729E70-D3C1-4EF4-874C-A8FFA903E3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1c956e-66d4-445d-be70-f88b405c47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9CEC12-B6F4-4434-BA4C-E450BB15D79F}">
  <ds:schemaRefs>
    <ds:schemaRef ds:uri="c41c956e-66d4-445d-be70-f88b405c472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Consulting Template-1 A4 Landscape JPN_βv20201201</Template>
  <TotalTime>0</TotalTime>
  <Words>134</Words>
  <Application>Microsoft Office PowerPoint</Application>
  <PresentationFormat>ユーザー設定</PresentationFormat>
  <Paragraphs>41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EYInterstate</vt:lpstr>
      <vt:lpstr>EYInterstate Light</vt:lpstr>
      <vt:lpstr>HGｺﾞｼｯｸE</vt:lpstr>
      <vt:lpstr>Meiryo UI</vt:lpstr>
      <vt:lpstr>Arial</vt:lpstr>
      <vt:lpstr>1_レシピ ブックのスライド マスター</vt:lpstr>
      <vt:lpstr>応募者名　　××</vt:lpstr>
      <vt:lpstr>応募様式　プロフィールと応募動機</vt:lpstr>
      <vt:lpstr>応募様式（例）　白みりんマンゴーサラダ</vt:lpstr>
    </vt:vector>
  </TitlesOfParts>
  <Manager>EY Japan</Manager>
  <Company>Ernst &amp; Young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流山ツーリズムデザイン</dc:title>
  <dc:subject/>
  <dc:creator>Tomohiko.Yoshikawa@nagareyamatd.onmicrosoft.com</dc:creator>
  <cp:keywords/>
  <cp:lastModifiedBy>吉河智彦</cp:lastModifiedBy>
  <cp:revision>61</cp:revision>
  <cp:lastPrinted>2024-12-27T03:55:58Z</cp:lastPrinted>
  <dcterms:created xsi:type="dcterms:W3CDTF">2020-12-03T06:08:12Z</dcterms:created>
  <dcterms:modified xsi:type="dcterms:W3CDTF">2025-02-10T12:40:33Z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8134016c-a908-4c61-bcdb-4c8dad1ba691</vt:lpwstr>
  </property>
  <property fmtid="{D5CDD505-2E9C-101B-9397-08002B2CF9AE}" pid="3" name="MediaServiceImageTags">
    <vt:lpwstr/>
  </property>
  <property fmtid="{D5CDD505-2E9C-101B-9397-08002B2CF9AE}" pid="4" name="ContentTypeId">
    <vt:lpwstr>0x010100CDA28F8AFDB4294E94F10EEFF7D4B7AD</vt:lpwstr>
  </property>
</Properties>
</file>